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305" r:id="rId5"/>
    <p:sldId id="292" r:id="rId6"/>
    <p:sldId id="261" r:id="rId7"/>
    <p:sldId id="294" r:id="rId8"/>
    <p:sldId id="302" r:id="rId9"/>
    <p:sldId id="306" r:id="rId10"/>
    <p:sldId id="296" r:id="rId11"/>
    <p:sldId id="295" r:id="rId12"/>
    <p:sldId id="304" r:id="rId13"/>
    <p:sldId id="293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ᵀᴴᴱ ᴼᴿᴵᴳᴵᴻᴬᴸ Wolfenstein" userId="215f646470bc261a" providerId="LiveId" clId="{E7601527-794D-480A-8635-1DCEC4D8E995}"/>
    <pc:docChg chg="undo custSel addSld delSld modSld">
      <pc:chgData name="Siniša ᵀᴴᴱ ᴼᴿᴵᴳᴵᴻᴬᴸ Wolfenstein" userId="215f646470bc261a" providerId="LiveId" clId="{E7601527-794D-480A-8635-1DCEC4D8E995}" dt="2021-04-13T08:41:32.998" v="1236"/>
      <pc:docMkLst>
        <pc:docMk/>
      </pc:docMkLst>
      <pc:sldChg chg="modSp">
        <pc:chgData name="Siniša ᵀᴴᴱ ᴼᴿᴵᴳᴵᴻᴬᴸ Wolfenstein" userId="215f646470bc261a" providerId="LiveId" clId="{E7601527-794D-480A-8635-1DCEC4D8E995}" dt="2021-04-13T07:42:33.975" v="32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E7601527-794D-480A-8635-1DCEC4D8E995}" dt="2021-04-13T07:42:30.643" v="31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E7601527-794D-480A-8635-1DCEC4D8E995}" dt="2021-04-13T07:42:33.975" v="3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delAnim modAnim">
        <pc:chgData name="Siniša ᵀᴴᴱ ᴼᴿᴵᴳᴵᴻᴬᴸ Wolfenstein" userId="215f646470bc261a" providerId="LiveId" clId="{E7601527-794D-480A-8635-1DCEC4D8E995}" dt="2021-04-13T08:04:02.347" v="595" actId="20577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E7601527-794D-480A-8635-1DCEC4D8E995}" dt="2021-04-13T08:02:24.727" v="513" actId="20577"/>
          <ac:spMkLst>
            <pc:docMk/>
            <pc:sldMk cId="1067701834" sldId="261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E7601527-794D-480A-8635-1DCEC4D8E995}" dt="2021-04-13T08:02:32.015" v="520" actId="478"/>
          <ac:spMkLst>
            <pc:docMk/>
            <pc:sldMk cId="1067701834" sldId="261"/>
            <ac:spMk id="7" creationId="{F7F35ACC-185E-41AD-8106-991408FB0D15}"/>
          </ac:spMkLst>
        </pc:spChg>
        <pc:spChg chg="del">
          <ac:chgData name="Siniša ᵀᴴᴱ ᴼᴿᴵᴳᴵᴻᴬᴸ Wolfenstein" userId="215f646470bc261a" providerId="LiveId" clId="{E7601527-794D-480A-8635-1DCEC4D8E995}" dt="2021-04-13T08:02:30.173" v="519" actId="478"/>
          <ac:spMkLst>
            <pc:docMk/>
            <pc:sldMk cId="1067701834" sldId="261"/>
            <ac:spMk id="8" creationId="{34A0AB61-D9FD-4045-BF7C-428C51964632}"/>
          </ac:spMkLst>
        </pc:spChg>
        <pc:spChg chg="add mod">
          <ac:chgData name="Siniša ᵀᴴᴱ ᴼᴿᴵᴳᴵᴻᴬᴸ Wolfenstein" userId="215f646470bc261a" providerId="LiveId" clId="{E7601527-794D-480A-8635-1DCEC4D8E995}" dt="2021-04-13T08:03:08.944" v="543" actId="20577"/>
          <ac:spMkLst>
            <pc:docMk/>
            <pc:sldMk cId="1067701834" sldId="261"/>
            <ac:spMk id="9" creationId="{3A247832-7899-4998-8F3C-86AC66DB3F6F}"/>
          </ac:spMkLst>
        </pc:spChg>
        <pc:spChg chg="add mod">
          <ac:chgData name="Siniša ᵀᴴᴱ ᴼᴿᴵᴳᴵᴻᴬᴸ Wolfenstein" userId="215f646470bc261a" providerId="LiveId" clId="{E7601527-794D-480A-8635-1DCEC4D8E995}" dt="2021-04-13T08:03:23.457" v="555" actId="20577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ᵀᴴᴱ ᴼᴿᴵᴳᴵᴻᴬᴸ Wolfenstein" userId="215f646470bc261a" providerId="LiveId" clId="{E7601527-794D-480A-8635-1DCEC4D8E995}" dt="2021-04-13T08:02:53.201" v="530" actId="1076"/>
          <ac:spMkLst>
            <pc:docMk/>
            <pc:sldMk cId="1067701834" sldId="261"/>
            <ac:spMk id="11" creationId="{49998313-A206-4FBF-ADE6-452626A8D4EE}"/>
          </ac:spMkLst>
        </pc:spChg>
        <pc:spChg chg="add mod">
          <ac:chgData name="Siniša ᵀᴴᴱ ᴼᴿᴵᴳᴵᴻᴬᴸ Wolfenstein" userId="215f646470bc261a" providerId="LiveId" clId="{E7601527-794D-480A-8635-1DCEC4D8E995}" dt="2021-04-13T08:03:37.454" v="572" actId="20577"/>
          <ac:spMkLst>
            <pc:docMk/>
            <pc:sldMk cId="1067701834" sldId="261"/>
            <ac:spMk id="12" creationId="{810BA0AD-9ACD-45FA-8E08-8776742750E9}"/>
          </ac:spMkLst>
        </pc:spChg>
        <pc:spChg chg="add mod">
          <ac:chgData name="Siniša ᵀᴴᴱ ᴼᴿᴵᴳᴵᴻᴬᴸ Wolfenstein" userId="215f646470bc261a" providerId="LiveId" clId="{E7601527-794D-480A-8635-1DCEC4D8E995}" dt="2021-04-13T08:03:48.429" v="584" actId="20577"/>
          <ac:spMkLst>
            <pc:docMk/>
            <pc:sldMk cId="1067701834" sldId="261"/>
            <ac:spMk id="13" creationId="{8C9929DA-BB27-4D78-9D75-4A70D348DE3C}"/>
          </ac:spMkLst>
        </pc:spChg>
        <pc:spChg chg="add mod">
          <ac:chgData name="Siniša ᵀᴴᴱ ᴼᴿᴵᴳᴵᴻᴬᴸ Wolfenstein" userId="215f646470bc261a" providerId="LiveId" clId="{E7601527-794D-480A-8635-1DCEC4D8E995}" dt="2021-04-13T08:04:02.347" v="595" actId="20577"/>
          <ac:spMkLst>
            <pc:docMk/>
            <pc:sldMk cId="1067701834" sldId="261"/>
            <ac:spMk id="14" creationId="{FC24B69F-A050-45D7-9B6F-CB0625D28B14}"/>
          </ac:spMkLst>
        </pc:spChg>
        <pc:picChg chg="mod">
          <ac:chgData name="Siniša ᵀᴴᴱ ᴼᴿᴵᴳᴵᴻᴬᴸ Wolfenstein" userId="215f646470bc261a" providerId="LiveId" clId="{E7601527-794D-480A-8635-1DCEC4D8E995}" dt="2021-04-13T08:00:30.817" v="478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02:27.357" v="518" actId="1035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E7601527-794D-480A-8635-1DCEC4D8E995}" dt="2021-04-13T07:47:51.954" v="64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E7601527-794D-480A-8635-1DCEC4D8E995}" dt="2021-04-13T07:45:32.514" v="61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E7601527-794D-480A-8635-1DCEC4D8E995}" dt="2021-04-13T07:45:26.161" v="58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E7601527-794D-480A-8635-1DCEC4D8E995}" dt="2021-04-13T07:47:51.954" v="64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E7601527-794D-480A-8635-1DCEC4D8E995}" dt="2021-04-13T07:44:29.306" v="38" actId="107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E7601527-794D-480A-8635-1DCEC4D8E995}" dt="2021-04-13T07:50:24.673" v="338" actId="20577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E7601527-794D-480A-8635-1DCEC4D8E995}" dt="2021-04-13T07:50:24.673" v="338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E7601527-794D-480A-8635-1DCEC4D8E995}" dt="2021-04-13T07:47:57.648" v="65" actId="14826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E7601527-794D-480A-8635-1DCEC4D8E995}" dt="2021-04-13T07:43:44.067" v="34" actId="14826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E7601527-794D-480A-8635-1DCEC4D8E995}" dt="2021-04-13T07:54:15.745" v="477" actId="20577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E7601527-794D-480A-8635-1DCEC4D8E995}" dt="2021-04-13T07:54:15.745" v="477" actId="2057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E7601527-794D-480A-8635-1DCEC4D8E995}" dt="2021-04-13T07:51:36.122" v="345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E7601527-794D-480A-8635-1DCEC4D8E995}" dt="2021-04-13T07:43:57.591" v="36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E7601527-794D-480A-8635-1DCEC4D8E995}" dt="2021-04-13T07:52:21.918" v="394" actId="1035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E7601527-794D-480A-8635-1DCEC4D8E995}" dt="2021-04-13T07:51:57.103" v="349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E7601527-794D-480A-8635-1DCEC4D8E995}" dt="2021-04-13T07:52:18.698" v="390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E7601527-794D-480A-8635-1DCEC4D8E995}" dt="2021-04-13T07:52:21.918" v="394" actId="1035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E7601527-794D-480A-8635-1DCEC4D8E995}" dt="2021-04-13T07:44:05.037" v="37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delAnim modAnim">
        <pc:chgData name="Siniša ᵀᴴᴱ ᴼᴿᴵᴳᴵᴻᴬᴸ Wolfenstein" userId="215f646470bc261a" providerId="LiveId" clId="{E7601527-794D-480A-8635-1DCEC4D8E995}" dt="2021-04-13T08:06:58.027" v="705" actId="1076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E7601527-794D-480A-8635-1DCEC4D8E995}" dt="2021-04-13T08:05:26.741" v="680" actId="14100"/>
          <ac:spMkLst>
            <pc:docMk/>
            <pc:sldMk cId="3442932805" sldId="294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E7601527-794D-480A-8635-1DCEC4D8E995}" dt="2021-04-13T08:06:13.386" v="689" actId="1037"/>
          <ac:spMkLst>
            <pc:docMk/>
            <pc:sldMk cId="3442932805" sldId="294"/>
            <ac:spMk id="11" creationId="{72888712-0183-4A61-912E-2592A7117376}"/>
          </ac:spMkLst>
        </pc:spChg>
        <pc:spChg chg="add mod">
          <ac:chgData name="Siniša ᵀᴴᴱ ᴼᴿᴵᴳᴵᴻᴬᴸ Wolfenstein" userId="215f646470bc261a" providerId="LiveId" clId="{E7601527-794D-480A-8635-1DCEC4D8E995}" dt="2021-04-13T08:06:24.024" v="692" actId="20577"/>
          <ac:spMkLst>
            <pc:docMk/>
            <pc:sldMk cId="3442932805" sldId="294"/>
            <ac:spMk id="12" creationId="{C47A01B6-E0A3-4949-B27E-C0831027DB05}"/>
          </ac:spMkLst>
        </pc:spChg>
        <pc:spChg chg="add mod">
          <ac:chgData name="Siniša ᵀᴴᴱ ᴼᴿᴵᴳᴵᴻᴬᴸ Wolfenstein" userId="215f646470bc261a" providerId="LiveId" clId="{E7601527-794D-480A-8635-1DCEC4D8E995}" dt="2021-04-13T08:06:39.057" v="699" actId="20577"/>
          <ac:spMkLst>
            <pc:docMk/>
            <pc:sldMk cId="3442932805" sldId="294"/>
            <ac:spMk id="13" creationId="{BBC87E6C-C1D8-45B4-97CC-FBFB802C571F}"/>
          </ac:spMkLst>
        </pc:spChg>
        <pc:spChg chg="add mod">
          <ac:chgData name="Siniša ᵀᴴᴱ ᴼᴿᴵᴳᴵᴻᴬᴸ Wolfenstein" userId="215f646470bc261a" providerId="LiveId" clId="{E7601527-794D-480A-8635-1DCEC4D8E995}" dt="2021-04-13T08:06:48.763" v="702" actId="20577"/>
          <ac:spMkLst>
            <pc:docMk/>
            <pc:sldMk cId="3442932805" sldId="294"/>
            <ac:spMk id="14" creationId="{DBE0434C-11F2-43EE-B5AE-02F82EE91147}"/>
          </ac:spMkLst>
        </pc:spChg>
        <pc:spChg chg="add mod">
          <ac:chgData name="Siniša ᵀᴴᴱ ᴼᴿᴵᴳᴵᴻᴬᴸ Wolfenstein" userId="215f646470bc261a" providerId="LiveId" clId="{E7601527-794D-480A-8635-1DCEC4D8E995}" dt="2021-04-13T08:06:58.027" v="705" actId="1076"/>
          <ac:spMkLst>
            <pc:docMk/>
            <pc:sldMk cId="3442932805" sldId="294"/>
            <ac:spMk id="15" creationId="{ACA1BB07-2295-4701-B282-F157E97BDC5F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16" creationId="{82AF66C6-561B-47E6-85CA-957613A15861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17" creationId="{0967361D-0AB9-4D3B-8C65-5A6BE967354B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18" creationId="{DCF99C89-04BD-4129-84D3-DA9EB9D3BE28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19" creationId="{840FE213-53CD-47C6-A130-7D908FA4102D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20" creationId="{92E17642-887D-4465-B655-73508A621B55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21" creationId="{53A41FD0-BD28-47A2-B479-A8CE595F4907}"/>
          </ac:spMkLst>
        </pc:spChg>
        <pc:picChg chg="mod">
          <ac:chgData name="Siniša ᵀᴴᴱ ᴼᴿᴵᴳᴵᴻᴬᴸ Wolfenstein" userId="215f646470bc261a" providerId="LiveId" clId="{E7601527-794D-480A-8635-1DCEC4D8E995}" dt="2021-04-13T08:00:36.137" v="479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05:22.163" v="679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E7601527-794D-480A-8635-1DCEC4D8E995}" dt="2021-04-13T08:35:06.251" v="1064" actId="1076"/>
        <pc:sldMkLst>
          <pc:docMk/>
          <pc:sldMk cId="3450281488" sldId="295"/>
        </pc:sldMkLst>
        <pc:spChg chg="mod">
          <ac:chgData name="Siniša ᵀᴴᴱ ᴼᴿᴵᴳᴵᴻᴬᴸ Wolfenstein" userId="215f646470bc261a" providerId="LiveId" clId="{E7601527-794D-480A-8635-1DCEC4D8E995}" dt="2021-04-13T08:16:56.082" v="927" actId="14100"/>
          <ac:spMkLst>
            <pc:docMk/>
            <pc:sldMk cId="3450281488" sldId="295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E7601527-794D-480A-8635-1DCEC4D8E995}" dt="2021-04-13T08:16:28.641" v="919" actId="478"/>
          <ac:spMkLst>
            <pc:docMk/>
            <pc:sldMk cId="3450281488" sldId="295"/>
            <ac:spMk id="11" creationId="{DDEFC204-CF66-4140-AB4E-6740119F9158}"/>
          </ac:spMkLst>
        </pc:spChg>
        <pc:spChg chg="del">
          <ac:chgData name="Siniša ᵀᴴᴱ ᴼᴿᴵᴳᴵᴻᴬᴸ Wolfenstein" userId="215f646470bc261a" providerId="LiveId" clId="{E7601527-794D-480A-8635-1DCEC4D8E995}" dt="2021-04-13T08:16:19.420" v="918" actId="478"/>
          <ac:spMkLst>
            <pc:docMk/>
            <pc:sldMk cId="3450281488" sldId="295"/>
            <ac:spMk id="12" creationId="{AA8958AE-BA85-49F4-85E1-A13B17609857}"/>
          </ac:spMkLst>
        </pc:spChg>
        <pc:spChg chg="del">
          <ac:chgData name="Siniša ᵀᴴᴱ ᴼᴿᴵᴳᴵᴻᴬᴸ Wolfenstein" userId="215f646470bc261a" providerId="LiveId" clId="{E7601527-794D-480A-8635-1DCEC4D8E995}" dt="2021-04-13T08:16:19.420" v="918" actId="478"/>
          <ac:spMkLst>
            <pc:docMk/>
            <pc:sldMk cId="3450281488" sldId="295"/>
            <ac:spMk id="13" creationId="{3455752D-B25E-4605-9EAB-751AD8414F16}"/>
          </ac:spMkLst>
        </pc:spChg>
        <pc:spChg chg="del">
          <ac:chgData name="Siniša ᵀᴴᴱ ᴼᴿᴵᴳᴵᴻᴬᴸ Wolfenstein" userId="215f646470bc261a" providerId="LiveId" clId="{E7601527-794D-480A-8635-1DCEC4D8E995}" dt="2021-04-13T08:16:30.826" v="920" actId="478"/>
          <ac:spMkLst>
            <pc:docMk/>
            <pc:sldMk cId="3450281488" sldId="295"/>
            <ac:spMk id="14" creationId="{1566CD40-16FD-499C-9563-FAF2A576794D}"/>
          </ac:spMkLst>
        </pc:spChg>
        <pc:spChg chg="add mod">
          <ac:chgData name="Siniša ᵀᴴᴱ ᴼᴿᴵᴳᴵᴻᴬᴸ Wolfenstein" userId="215f646470bc261a" providerId="LiveId" clId="{E7601527-794D-480A-8635-1DCEC4D8E995}" dt="2021-04-13T08:31:46.386" v="948" actId="20577"/>
          <ac:spMkLst>
            <pc:docMk/>
            <pc:sldMk cId="3450281488" sldId="295"/>
            <ac:spMk id="15" creationId="{A631C730-27A2-4F3C-8CD1-6A8A18459EC8}"/>
          </ac:spMkLst>
        </pc:spChg>
        <pc:spChg chg="add mod">
          <ac:chgData name="Siniša ᵀᴴᴱ ᴼᴿᴵᴳᴵᴻᴬᴸ Wolfenstein" userId="215f646470bc261a" providerId="LiveId" clId="{E7601527-794D-480A-8635-1DCEC4D8E995}" dt="2021-04-13T08:31:53.578" v="955" actId="20577"/>
          <ac:spMkLst>
            <pc:docMk/>
            <pc:sldMk cId="3450281488" sldId="295"/>
            <ac:spMk id="16" creationId="{175BDF9E-AF7D-41D6-A7D8-2570487AAD97}"/>
          </ac:spMkLst>
        </pc:spChg>
        <pc:spChg chg="del">
          <ac:chgData name="Siniša ᵀᴴᴱ ᴼᴿᴵᴳᴵᴻᴬᴸ Wolfenstein" userId="215f646470bc261a" providerId="LiveId" clId="{E7601527-794D-480A-8635-1DCEC4D8E995}" dt="2021-04-13T08:16:32.258" v="921" actId="478"/>
          <ac:spMkLst>
            <pc:docMk/>
            <pc:sldMk cId="3450281488" sldId="295"/>
            <ac:spMk id="17" creationId="{205A4630-8112-4F75-91DB-F0C054CA488D}"/>
          </ac:spMkLst>
        </pc:spChg>
        <pc:spChg chg="del">
          <ac:chgData name="Siniša ᵀᴴᴱ ᴼᴿᴵᴳᴵᴻᴬᴸ Wolfenstein" userId="215f646470bc261a" providerId="LiveId" clId="{E7601527-794D-480A-8635-1DCEC4D8E995}" dt="2021-04-13T08:16:33.467" v="922" actId="478"/>
          <ac:spMkLst>
            <pc:docMk/>
            <pc:sldMk cId="3450281488" sldId="295"/>
            <ac:spMk id="18" creationId="{D12F3D02-7A02-4D33-AC15-5961CB52618B}"/>
          </ac:spMkLst>
        </pc:spChg>
        <pc:spChg chg="del">
          <ac:chgData name="Siniša ᵀᴴᴱ ᴼᴿᴵᴳᴵᴻᴬᴸ Wolfenstein" userId="215f646470bc261a" providerId="LiveId" clId="{E7601527-794D-480A-8635-1DCEC4D8E995}" dt="2021-04-13T08:16:35.047" v="923" actId="478"/>
          <ac:spMkLst>
            <pc:docMk/>
            <pc:sldMk cId="3450281488" sldId="295"/>
            <ac:spMk id="19" creationId="{2C19CA98-6D4C-4825-845D-94F9DCF3BC22}"/>
          </ac:spMkLst>
        </pc:spChg>
        <pc:spChg chg="del">
          <ac:chgData name="Siniša ᵀᴴᴱ ᴼᴿᴵᴳᴵᴻᴬᴸ Wolfenstein" userId="215f646470bc261a" providerId="LiveId" clId="{E7601527-794D-480A-8635-1DCEC4D8E995}" dt="2021-04-13T08:16:36.451" v="924" actId="478"/>
          <ac:spMkLst>
            <pc:docMk/>
            <pc:sldMk cId="3450281488" sldId="295"/>
            <ac:spMk id="20" creationId="{2EE4873C-F8AD-4FB3-A19A-11BCAC9EC29B}"/>
          </ac:spMkLst>
        </pc:spChg>
        <pc:spChg chg="add mod">
          <ac:chgData name="Siniša ᵀᴴᴱ ᴼᴿᴵᴳᴵᴻᴬᴸ Wolfenstein" userId="215f646470bc261a" providerId="LiveId" clId="{E7601527-794D-480A-8635-1DCEC4D8E995}" dt="2021-04-13T08:32:01.375" v="962" actId="20577"/>
          <ac:spMkLst>
            <pc:docMk/>
            <pc:sldMk cId="3450281488" sldId="295"/>
            <ac:spMk id="21" creationId="{D0B94AEA-2862-4A94-A61E-111936EF294A}"/>
          </ac:spMkLst>
        </pc:spChg>
        <pc:spChg chg="add mod">
          <ac:chgData name="Siniša ᵀᴴᴱ ᴼᴿᴵᴳᴵᴻᴬᴸ Wolfenstein" userId="215f646470bc261a" providerId="LiveId" clId="{E7601527-794D-480A-8635-1DCEC4D8E995}" dt="2021-04-13T08:32:09.620" v="967" actId="20577"/>
          <ac:spMkLst>
            <pc:docMk/>
            <pc:sldMk cId="3450281488" sldId="295"/>
            <ac:spMk id="22" creationId="{01C6BF2E-CB0A-4D03-8C0C-EE309A43E2DA}"/>
          </ac:spMkLst>
        </pc:spChg>
        <pc:spChg chg="add mod">
          <ac:chgData name="Siniša ᵀᴴᴱ ᴼᴿᴵᴳᴵᴻᴬᴸ Wolfenstein" userId="215f646470bc261a" providerId="LiveId" clId="{E7601527-794D-480A-8635-1DCEC4D8E995}" dt="2021-04-13T08:32:18.429" v="974" actId="20577"/>
          <ac:spMkLst>
            <pc:docMk/>
            <pc:sldMk cId="3450281488" sldId="295"/>
            <ac:spMk id="23" creationId="{AA0D66AD-FE37-4758-8251-3FFCE4A76A60}"/>
          </ac:spMkLst>
        </pc:spChg>
        <pc:spChg chg="add mod">
          <ac:chgData name="Siniša ᵀᴴᴱ ᴼᴿᴵᴳᴵᴻᴬᴸ Wolfenstein" userId="215f646470bc261a" providerId="LiveId" clId="{E7601527-794D-480A-8635-1DCEC4D8E995}" dt="2021-04-13T08:32:49.786" v="1005" actId="1038"/>
          <ac:spMkLst>
            <pc:docMk/>
            <pc:sldMk cId="3450281488" sldId="295"/>
            <ac:spMk id="24" creationId="{903415FA-3D21-460F-8C1A-8DF6F2D9A897}"/>
          </ac:spMkLst>
        </pc:spChg>
        <pc:spChg chg="add mod">
          <ac:chgData name="Siniša ᵀᴴᴱ ᴼᴿᴵᴳᴵᴻᴬᴸ Wolfenstein" userId="215f646470bc261a" providerId="LiveId" clId="{E7601527-794D-480A-8635-1DCEC4D8E995}" dt="2021-04-13T08:34:24.308" v="1033" actId="1038"/>
          <ac:spMkLst>
            <pc:docMk/>
            <pc:sldMk cId="3450281488" sldId="295"/>
            <ac:spMk id="25" creationId="{8E084F40-42B3-42F3-B282-5CCE3346E3EA}"/>
          </ac:spMkLst>
        </pc:spChg>
        <pc:spChg chg="add mod">
          <ac:chgData name="Siniša ᵀᴴᴱ ᴼᴿᴵᴳᴵᴻᴬᴸ Wolfenstein" userId="215f646470bc261a" providerId="LiveId" clId="{E7601527-794D-480A-8635-1DCEC4D8E995}" dt="2021-04-13T08:34:32.573" v="1040" actId="1076"/>
          <ac:spMkLst>
            <pc:docMk/>
            <pc:sldMk cId="3450281488" sldId="295"/>
            <ac:spMk id="26" creationId="{DF5DDBE1-3924-4301-BF59-1BE9812BE181}"/>
          </ac:spMkLst>
        </pc:spChg>
        <pc:spChg chg="add mod">
          <ac:chgData name="Siniša ᵀᴴᴱ ᴼᴿᴵᴳᴵᴻᴬᴸ Wolfenstein" userId="215f646470bc261a" providerId="LiveId" clId="{E7601527-794D-480A-8635-1DCEC4D8E995}" dt="2021-04-13T08:34:47.131" v="1045" actId="20577"/>
          <ac:spMkLst>
            <pc:docMk/>
            <pc:sldMk cId="3450281488" sldId="295"/>
            <ac:spMk id="27" creationId="{41F9E73A-D222-40B8-A623-129B10E5384D}"/>
          </ac:spMkLst>
        </pc:spChg>
        <pc:spChg chg="add mod">
          <ac:chgData name="Siniša ᵀᴴᴱ ᴼᴿᴵᴳᴵᴻᴬᴸ Wolfenstein" userId="215f646470bc261a" providerId="LiveId" clId="{E7601527-794D-480A-8635-1DCEC4D8E995}" dt="2021-04-13T08:34:55.504" v="1052" actId="1036"/>
          <ac:spMkLst>
            <pc:docMk/>
            <pc:sldMk cId="3450281488" sldId="295"/>
            <ac:spMk id="28" creationId="{4E4C9597-47F3-4BFF-BC31-503F7734A941}"/>
          </ac:spMkLst>
        </pc:spChg>
        <pc:spChg chg="add mod">
          <ac:chgData name="Siniša ᵀᴴᴱ ᴼᴿᴵᴳᴵᴻᴬᴸ Wolfenstein" userId="215f646470bc261a" providerId="LiveId" clId="{E7601527-794D-480A-8635-1DCEC4D8E995}" dt="2021-04-13T08:35:06.251" v="1064" actId="1076"/>
          <ac:spMkLst>
            <pc:docMk/>
            <pc:sldMk cId="3450281488" sldId="295"/>
            <ac:spMk id="29" creationId="{5A401FF4-55B5-49C4-BA30-6299097BB91B}"/>
          </ac:spMkLst>
        </pc:spChg>
        <pc:picChg chg="mod">
          <ac:chgData name="Siniša ᵀᴴᴱ ᴼᴿᴵᴳᴵᴻᴬᴸ Wolfenstein" userId="215f646470bc261a" providerId="LiveId" clId="{E7601527-794D-480A-8635-1DCEC4D8E995}" dt="2021-04-13T08:01:23.566" v="486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32:35.679" v="980" actId="1076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E7601527-794D-480A-8635-1DCEC4D8E995}" dt="2021-04-13T08:15:29.508" v="847" actId="20577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E7601527-794D-480A-8635-1DCEC4D8E995}" dt="2021-04-13T08:13:19.126" v="803" actId="20577"/>
          <ac:spMkLst>
            <pc:docMk/>
            <pc:sldMk cId="821422838" sldId="296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E7601527-794D-480A-8635-1DCEC4D8E995}" dt="2021-04-13T08:14:45.720" v="842" actId="20577"/>
          <ac:spMkLst>
            <pc:docMk/>
            <pc:sldMk cId="821422838" sldId="296"/>
            <ac:spMk id="22" creationId="{DA38A619-5E25-4403-9333-C17F6E38A250}"/>
          </ac:spMkLst>
        </pc:spChg>
        <pc:spChg chg="add mod">
          <ac:chgData name="Siniša ᵀᴴᴱ ᴼᴿᴵᴳᴵᴻᴬᴸ Wolfenstein" userId="215f646470bc261a" providerId="LiveId" clId="{E7601527-794D-480A-8635-1DCEC4D8E995}" dt="2021-04-13T08:14:41.562" v="841" actId="20577"/>
          <ac:spMkLst>
            <pc:docMk/>
            <pc:sldMk cId="821422838" sldId="296"/>
            <ac:spMk id="23" creationId="{25604F89-8427-4D7A-89E0-A9F03DBE00B9}"/>
          </ac:spMkLst>
        </pc:spChg>
        <pc:spChg chg="add mod">
          <ac:chgData name="Siniša ᵀᴴᴱ ᴼᴿᴵᴳᴵᴻᴬᴸ Wolfenstein" userId="215f646470bc261a" providerId="LiveId" clId="{E7601527-794D-480A-8635-1DCEC4D8E995}" dt="2021-04-13T08:15:00.464" v="843"/>
          <ac:spMkLst>
            <pc:docMk/>
            <pc:sldMk cId="821422838" sldId="296"/>
            <ac:spMk id="24" creationId="{62CC663C-1FC3-49F9-8996-6CBD55702CEB}"/>
          </ac:spMkLst>
        </pc:spChg>
        <pc:spChg chg="add mod">
          <ac:chgData name="Siniša ᵀᴴᴱ ᴼᴿᴵᴳᴵᴻᴬᴸ Wolfenstein" userId="215f646470bc261a" providerId="LiveId" clId="{E7601527-794D-480A-8635-1DCEC4D8E995}" dt="2021-04-13T08:15:15.935" v="845" actId="20577"/>
          <ac:spMkLst>
            <pc:docMk/>
            <pc:sldMk cId="821422838" sldId="296"/>
            <ac:spMk id="25" creationId="{F6B05490-2697-440E-8154-CE349F6240AF}"/>
          </ac:spMkLst>
        </pc:spChg>
        <pc:spChg chg="add mod">
          <ac:chgData name="Siniša ᵀᴴᴱ ᴼᴿᴵᴳᴵᴻᴬᴸ Wolfenstein" userId="215f646470bc261a" providerId="LiveId" clId="{E7601527-794D-480A-8635-1DCEC4D8E995}" dt="2021-04-13T08:15:29.508" v="847" actId="20577"/>
          <ac:spMkLst>
            <pc:docMk/>
            <pc:sldMk cId="821422838" sldId="296"/>
            <ac:spMk id="26" creationId="{A3AAC5D6-A8A3-4974-8B94-2259742FD990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0" creationId="{F0D47D1C-7054-4560-866B-F419AB5DF804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1" creationId="{B18A5DD5-2476-4C27-BBED-EF1E1AA8820C}"/>
          </ac:spMkLst>
        </pc:spChg>
        <pc:spChg chg="del">
          <ac:chgData name="Siniša ᵀᴴᴱ ᴼᴿᴵᴳᴵᴻᴬᴸ Wolfenstein" userId="215f646470bc261a" providerId="LiveId" clId="{E7601527-794D-480A-8635-1DCEC4D8E995}" dt="2021-04-13T08:00:54.343" v="482" actId="478"/>
          <ac:spMkLst>
            <pc:docMk/>
            <pc:sldMk cId="821422838" sldId="296"/>
            <ac:spMk id="32" creationId="{1F6FDD2F-AF0C-4BE9-9CCB-2C2871B4D61D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3" creationId="{175F22FC-411C-45C6-93EF-15A4168B9834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4" creationId="{2EC92AAB-6CA3-4A38-984C-DE23B67923AA}"/>
          </ac:spMkLst>
        </pc:spChg>
        <pc:spChg chg="del">
          <ac:chgData name="Siniša ᵀᴴᴱ ᴼᴿᴵᴳᴵᴻᴬᴸ Wolfenstein" userId="215f646470bc261a" providerId="LiveId" clId="{E7601527-794D-480A-8635-1DCEC4D8E995}" dt="2021-04-13T08:00:55.594" v="483" actId="478"/>
          <ac:spMkLst>
            <pc:docMk/>
            <pc:sldMk cId="821422838" sldId="296"/>
            <ac:spMk id="35" creationId="{E6F22F6E-3303-41B6-B067-1E86D3E50119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6" creationId="{AD6B1DE8-5661-4F2B-A3E9-9A833CEC9A3B}"/>
          </ac:spMkLst>
        </pc:spChg>
        <pc:spChg chg="del">
          <ac:chgData name="Siniša ᵀᴴᴱ ᴼᴿᴵᴳᴵᴻᴬᴸ Wolfenstein" userId="215f646470bc261a" providerId="LiveId" clId="{E7601527-794D-480A-8635-1DCEC4D8E995}" dt="2021-04-13T08:00:57.327" v="484" actId="478"/>
          <ac:spMkLst>
            <pc:docMk/>
            <pc:sldMk cId="821422838" sldId="296"/>
            <ac:spMk id="37" creationId="{73E690FA-805D-4B0F-893A-CFDC6129C4D4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8" creationId="{2285A75E-E903-4E52-858D-7480E68E3F8F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9" creationId="{88CDBF25-E2DD-417B-8335-2BB9E51D73C9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0" creationId="{98378D17-1802-46DD-9E20-DB75613F4CA1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1" creationId="{BA4529D7-5F41-4197-852E-14170528EE00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2" creationId="{A11AE8B6-A5A3-4FF6-9066-6C74ECDB743E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3" creationId="{DDEF385A-2E97-4D79-B049-C4C18D4E0034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4" creationId="{DAEC91E9-AC29-4120-9CE2-E3C4A016E5EB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5" creationId="{0FE2A931-118E-4D53-9FF8-0120C5514F37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6" creationId="{BB631FC8-51F9-4472-BC7F-00B6A86491EE}"/>
          </ac:spMkLst>
        </pc:spChg>
        <pc:picChg chg="mod">
          <ac:chgData name="Siniša ᵀᴴᴱ ᴼᴿᴵᴳᴵᴻᴬᴸ Wolfenstein" userId="215f646470bc261a" providerId="LiveId" clId="{E7601527-794D-480A-8635-1DCEC4D8E995}" dt="2021-04-13T08:01:18.984" v="485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13:24.382" v="811" actId="1035"/>
          <ac:picMkLst>
            <pc:docMk/>
            <pc:sldMk cId="821422838" sldId="296"/>
            <ac:picMk id="6" creationId="{D255B4FC-89B0-4357-9C41-9F0792D7E4FD}"/>
          </ac:picMkLst>
        </pc:picChg>
      </pc:sldChg>
      <pc:sldChg chg="delSp modSp delAnim modAnim">
        <pc:chgData name="Siniša ᵀᴴᴱ ᴼᴿᴵᴳᴵᴻᴬᴸ Wolfenstein" userId="215f646470bc261a" providerId="LiveId" clId="{E7601527-794D-480A-8635-1DCEC4D8E995}" dt="2021-04-13T08:41:32.998" v="1236"/>
        <pc:sldMkLst>
          <pc:docMk/>
          <pc:sldMk cId="3651266649" sldId="302"/>
        </pc:sldMkLst>
        <pc:spChg chg="mod">
          <ac:chgData name="Siniša ᵀᴴᴱ ᴼᴿᴵᴳᴵᴻᴬᴸ Wolfenstein" userId="215f646470bc261a" providerId="LiveId" clId="{E7601527-794D-480A-8635-1DCEC4D8E995}" dt="2021-04-13T08:09:44.625" v="712" actId="20577"/>
          <ac:spMkLst>
            <pc:docMk/>
            <pc:sldMk cId="3651266649" sldId="302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E7601527-794D-480A-8635-1DCEC4D8E995}" dt="2021-04-13T08:31:15.118" v="930" actId="1036"/>
          <ac:spMkLst>
            <pc:docMk/>
            <pc:sldMk cId="3651266649" sldId="302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E7601527-794D-480A-8635-1DCEC4D8E995}" dt="2021-04-13T08:10:33.410" v="745" actId="20577"/>
          <ac:spMkLst>
            <pc:docMk/>
            <pc:sldMk cId="3651266649" sldId="302"/>
            <ac:spMk id="8" creationId="{2228B2E6-CFF7-4676-87B7-8FD632D2D184}"/>
          </ac:spMkLst>
        </pc:spChg>
        <pc:spChg chg="mod">
          <ac:chgData name="Siniša ᵀᴴᴱ ᴼᴿᴵᴳᴵᴻᴬᴸ Wolfenstein" userId="215f646470bc261a" providerId="LiveId" clId="{E7601527-794D-480A-8635-1DCEC4D8E995}" dt="2021-04-13T08:11:44.676" v="758" actId="20577"/>
          <ac:spMkLst>
            <pc:docMk/>
            <pc:sldMk cId="3651266649" sldId="302"/>
            <ac:spMk id="9" creationId="{DE9C7F95-D5D5-44AF-994F-977DA6D93ACA}"/>
          </ac:spMkLst>
        </pc:spChg>
        <pc:spChg chg="mod">
          <ac:chgData name="Siniša ᵀᴴᴱ ᴼᴿᴵᴳᴵᴻᴬᴸ Wolfenstein" userId="215f646470bc261a" providerId="LiveId" clId="{E7601527-794D-480A-8635-1DCEC4D8E995}" dt="2021-04-13T08:10:13.229" v="732" actId="20577"/>
          <ac:spMkLst>
            <pc:docMk/>
            <pc:sldMk cId="3651266649" sldId="302"/>
            <ac:spMk id="12" creationId="{714E494A-1349-4C22-BE6B-67A52A0450F3}"/>
          </ac:spMkLst>
        </pc:spChg>
        <pc:spChg chg="mod">
          <ac:chgData name="Siniša ᵀᴴᴱ ᴼᴿᴵᴳᴵᴻᴬᴸ Wolfenstein" userId="215f646470bc261a" providerId="LiveId" clId="{E7601527-794D-480A-8635-1DCEC4D8E995}" dt="2021-04-13T08:10:01.512" v="722" actId="20577"/>
          <ac:spMkLst>
            <pc:docMk/>
            <pc:sldMk cId="3651266649" sldId="302"/>
            <ac:spMk id="13" creationId="{59EB26F8-E218-4284-A4F6-E3D2F09CFB9B}"/>
          </ac:spMkLst>
        </pc:spChg>
        <pc:spChg chg="mod">
          <ac:chgData name="Siniša ᵀᴴᴱ ᴼᴿᴵᴳᴵᴻᴬᴸ Wolfenstein" userId="215f646470bc261a" providerId="LiveId" clId="{E7601527-794D-480A-8635-1DCEC4D8E995}" dt="2021-04-13T08:10:43.912" v="753" actId="20577"/>
          <ac:spMkLst>
            <pc:docMk/>
            <pc:sldMk cId="3651266649" sldId="302"/>
            <ac:spMk id="14" creationId="{9C1A91B7-D98C-413A-BDA9-39F324523E25}"/>
          </ac:spMkLst>
        </pc:spChg>
        <pc:spChg chg="del">
          <ac:chgData name="Siniša ᵀᴴᴱ ᴼᴿᴵᴳᴵᴻᴬᴸ Wolfenstein" userId="215f646470bc261a" providerId="LiveId" clId="{E7601527-794D-480A-8635-1DCEC4D8E995}" dt="2021-04-13T08:10:52.227" v="755" actId="478"/>
          <ac:spMkLst>
            <pc:docMk/>
            <pc:sldMk cId="3651266649" sldId="302"/>
            <ac:spMk id="15" creationId="{B90629F3-02B6-45C4-9520-9C312D1B6C73}"/>
          </ac:spMkLst>
        </pc:spChg>
        <pc:picChg chg="mod">
          <ac:chgData name="Siniša ᵀᴴᴱ ᴼᴿᴵᴳᴵᴻᴬᴸ Wolfenstein" userId="215f646470bc261a" providerId="LiveId" clId="{E7601527-794D-480A-8635-1DCEC4D8E995}" dt="2021-04-13T08:00:42.032" v="480" actId="14826"/>
          <ac:picMkLst>
            <pc:docMk/>
            <pc:sldMk cId="3651266649" sldId="302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09:37.861" v="707" actId="1076"/>
          <ac:picMkLst>
            <pc:docMk/>
            <pc:sldMk cId="3651266649" sldId="302"/>
            <ac:picMk id="6" creationId="{D255B4FC-89B0-4357-9C41-9F0792D7E4FD}"/>
          </ac:picMkLst>
        </pc:picChg>
      </pc:sldChg>
      <pc:sldChg chg="addSp delSp modSp add delAnim modAnim">
        <pc:chgData name="Siniša ᵀᴴᴱ ᴼᴿᴵᴳᴵᴻᴬᴸ Wolfenstein" userId="215f646470bc261a" providerId="LiveId" clId="{E7601527-794D-480A-8635-1DCEC4D8E995}" dt="2021-04-13T08:40:17.086" v="1230"/>
        <pc:sldMkLst>
          <pc:docMk/>
          <pc:sldMk cId="3972609630" sldId="304"/>
        </pc:sldMkLst>
        <pc:spChg chg="mod">
          <ac:chgData name="Siniša ᵀᴴᴱ ᴼᴿᴵᴳᴵᴻᴬᴸ Wolfenstein" userId="215f646470bc261a" providerId="LiveId" clId="{E7601527-794D-480A-8635-1DCEC4D8E995}" dt="2021-04-13T08:36:21.719" v="1119" actId="20577"/>
          <ac:spMkLst>
            <pc:docMk/>
            <pc:sldMk cId="3972609630" sldId="304"/>
            <ac:spMk id="5" creationId="{718FF3D2-6816-42B0-822B-02DA9A789822}"/>
          </ac:spMkLst>
        </pc:spChg>
        <pc:spChg chg="del mod">
          <ac:chgData name="Siniša ᵀᴴᴱ ᴼᴿᴵᴳᴵᴻᴬᴸ Wolfenstein" userId="215f646470bc261a" providerId="LiveId" clId="{E7601527-794D-480A-8635-1DCEC4D8E995}" dt="2021-04-13T08:35:35.474" v="1067" actId="478"/>
          <ac:spMkLst>
            <pc:docMk/>
            <pc:sldMk cId="3972609630" sldId="304"/>
            <ac:spMk id="11" creationId="{DDEFC204-CF66-4140-AB4E-6740119F9158}"/>
          </ac:spMkLst>
        </pc:spChg>
        <pc:spChg chg="del">
          <ac:chgData name="Siniša ᵀᴴᴱ ᴼᴿᴵᴳᴵᴻᴬᴸ Wolfenstein" userId="215f646470bc261a" providerId="LiveId" clId="{E7601527-794D-480A-8635-1DCEC4D8E995}" dt="2021-04-13T08:35:36.930" v="1068" actId="478"/>
          <ac:spMkLst>
            <pc:docMk/>
            <pc:sldMk cId="3972609630" sldId="304"/>
            <ac:spMk id="12" creationId="{AA8958AE-BA85-49F4-85E1-A13B17609857}"/>
          </ac:spMkLst>
        </pc:spChg>
        <pc:spChg chg="del">
          <ac:chgData name="Siniša ᵀᴴᴱ ᴼᴿᴵᴳᴵᴻᴬᴸ Wolfenstein" userId="215f646470bc261a" providerId="LiveId" clId="{E7601527-794D-480A-8635-1DCEC4D8E995}" dt="2021-04-13T08:35:38.378" v="1069" actId="478"/>
          <ac:spMkLst>
            <pc:docMk/>
            <pc:sldMk cId="3972609630" sldId="304"/>
            <ac:spMk id="13" creationId="{3455752D-B25E-4605-9EAB-751AD8414F16}"/>
          </ac:spMkLst>
        </pc:spChg>
        <pc:spChg chg="del">
          <ac:chgData name="Siniša ᵀᴴᴱ ᴼᴿᴵᴳᴵᴻᴬᴸ Wolfenstein" userId="215f646470bc261a" providerId="LiveId" clId="{E7601527-794D-480A-8635-1DCEC4D8E995}" dt="2021-04-13T08:35:39.517" v="1070" actId="478"/>
          <ac:spMkLst>
            <pc:docMk/>
            <pc:sldMk cId="3972609630" sldId="304"/>
            <ac:spMk id="14" creationId="{1566CD40-16FD-499C-9563-FAF2A576794D}"/>
          </ac:spMkLst>
        </pc:spChg>
        <pc:spChg chg="add mod">
          <ac:chgData name="Siniša ᵀᴴᴱ ᴼᴿᴵᴳᴵᴻᴬᴸ Wolfenstein" userId="215f646470bc261a" providerId="LiveId" clId="{E7601527-794D-480A-8635-1DCEC4D8E995}" dt="2021-04-13T08:37:23.313" v="1129" actId="20577"/>
          <ac:spMkLst>
            <pc:docMk/>
            <pc:sldMk cId="3972609630" sldId="304"/>
            <ac:spMk id="15" creationId="{797105F1-FCF5-4A38-AAE8-F479223F0F87}"/>
          </ac:spMkLst>
        </pc:spChg>
        <pc:spChg chg="add mod">
          <ac:chgData name="Siniša ᵀᴴᴱ ᴼᴿᴵᴳᴵᴻᴬᴸ Wolfenstein" userId="215f646470bc261a" providerId="LiveId" clId="{E7601527-794D-480A-8635-1DCEC4D8E995}" dt="2021-04-13T08:38:04.510" v="1141" actId="1036"/>
          <ac:spMkLst>
            <pc:docMk/>
            <pc:sldMk cId="3972609630" sldId="304"/>
            <ac:spMk id="16" creationId="{7DCADF8D-31FF-4BBC-A09A-97AF2FDC2961}"/>
          </ac:spMkLst>
        </pc:spChg>
        <pc:spChg chg="del">
          <ac:chgData name="Siniša ᵀᴴᴱ ᴼᴿᴵᴳᴵᴻᴬᴸ Wolfenstein" userId="215f646470bc261a" providerId="LiveId" clId="{E7601527-794D-480A-8635-1DCEC4D8E995}" dt="2021-04-13T08:35:41.280" v="1071" actId="478"/>
          <ac:spMkLst>
            <pc:docMk/>
            <pc:sldMk cId="3972609630" sldId="304"/>
            <ac:spMk id="17" creationId="{205A4630-8112-4F75-91DB-F0C054CA488D}"/>
          </ac:spMkLst>
        </pc:spChg>
        <pc:spChg chg="del">
          <ac:chgData name="Siniša ᵀᴴᴱ ᴼᴿᴵᴳᴵᴻᴬᴸ Wolfenstein" userId="215f646470bc261a" providerId="LiveId" clId="{E7601527-794D-480A-8635-1DCEC4D8E995}" dt="2021-04-13T08:35:42.584" v="1072" actId="478"/>
          <ac:spMkLst>
            <pc:docMk/>
            <pc:sldMk cId="3972609630" sldId="304"/>
            <ac:spMk id="18" creationId="{D12F3D02-7A02-4D33-AC15-5961CB52618B}"/>
          </ac:spMkLst>
        </pc:spChg>
        <pc:spChg chg="del">
          <ac:chgData name="Siniša ᵀᴴᴱ ᴼᴿᴵᴳᴵᴻᴬᴸ Wolfenstein" userId="215f646470bc261a" providerId="LiveId" clId="{E7601527-794D-480A-8635-1DCEC4D8E995}" dt="2021-04-13T08:35:44.056" v="1073" actId="478"/>
          <ac:spMkLst>
            <pc:docMk/>
            <pc:sldMk cId="3972609630" sldId="304"/>
            <ac:spMk id="19" creationId="{2C19CA98-6D4C-4825-845D-94F9DCF3BC22}"/>
          </ac:spMkLst>
        </pc:spChg>
        <pc:spChg chg="del">
          <ac:chgData name="Siniša ᵀᴴᴱ ᴼᴿᴵᴳᴵᴻᴬᴸ Wolfenstein" userId="215f646470bc261a" providerId="LiveId" clId="{E7601527-794D-480A-8635-1DCEC4D8E995}" dt="2021-04-13T08:35:45.724" v="1074" actId="478"/>
          <ac:spMkLst>
            <pc:docMk/>
            <pc:sldMk cId="3972609630" sldId="304"/>
            <ac:spMk id="20" creationId="{2EE4873C-F8AD-4FB3-A19A-11BCAC9EC29B}"/>
          </ac:spMkLst>
        </pc:spChg>
        <pc:spChg chg="add mod">
          <ac:chgData name="Siniša ᵀᴴᴱ ᴼᴿᴵᴳᴵᴻᴬᴸ Wolfenstein" userId="215f646470bc261a" providerId="LiveId" clId="{E7601527-794D-480A-8635-1DCEC4D8E995}" dt="2021-04-13T08:38:14.224" v="1151" actId="1037"/>
          <ac:spMkLst>
            <pc:docMk/>
            <pc:sldMk cId="3972609630" sldId="304"/>
            <ac:spMk id="21" creationId="{CB142BC5-6E46-433E-B21C-AD179886D476}"/>
          </ac:spMkLst>
        </pc:spChg>
        <pc:spChg chg="add mod">
          <ac:chgData name="Siniša ᵀᴴᴱ ᴼᴿᴵᴳᴵᴻᴬᴸ Wolfenstein" userId="215f646470bc261a" providerId="LiveId" clId="{E7601527-794D-480A-8635-1DCEC4D8E995}" dt="2021-04-13T08:38:38.879" v="1156" actId="1037"/>
          <ac:spMkLst>
            <pc:docMk/>
            <pc:sldMk cId="3972609630" sldId="304"/>
            <ac:spMk id="22" creationId="{CA5E6B27-7839-4EF8-868E-AB77A99791E8}"/>
          </ac:spMkLst>
        </pc:spChg>
        <pc:spChg chg="add mod">
          <ac:chgData name="Siniša ᵀᴴᴱ ᴼᴿᴵᴳᴵᴻᴬᴸ Wolfenstein" userId="215f646470bc261a" providerId="LiveId" clId="{E7601527-794D-480A-8635-1DCEC4D8E995}" dt="2021-04-13T08:38:52.840" v="1159"/>
          <ac:spMkLst>
            <pc:docMk/>
            <pc:sldMk cId="3972609630" sldId="304"/>
            <ac:spMk id="23" creationId="{29F57A47-144B-4B09-BC4F-2890637B5A8B}"/>
          </ac:spMkLst>
        </pc:spChg>
        <pc:spChg chg="add mod">
          <ac:chgData name="Siniša ᵀᴴᴱ ᴼᴿᴵᴳᴵᴻᴬᴸ Wolfenstein" userId="215f646470bc261a" providerId="LiveId" clId="{E7601527-794D-480A-8635-1DCEC4D8E995}" dt="2021-04-13T08:39:10.350" v="1167" actId="20577"/>
          <ac:spMkLst>
            <pc:docMk/>
            <pc:sldMk cId="3972609630" sldId="304"/>
            <ac:spMk id="24" creationId="{C18AFC53-DCE8-4425-A020-9CC1B992541E}"/>
          </ac:spMkLst>
        </pc:spChg>
        <pc:spChg chg="add mod">
          <ac:chgData name="Siniša ᵀᴴᴱ ᴼᴿᴵᴳᴵᴻᴬᴸ Wolfenstein" userId="215f646470bc261a" providerId="LiveId" clId="{E7601527-794D-480A-8635-1DCEC4D8E995}" dt="2021-04-13T08:39:16.691" v="1175" actId="1038"/>
          <ac:spMkLst>
            <pc:docMk/>
            <pc:sldMk cId="3972609630" sldId="304"/>
            <ac:spMk id="25" creationId="{527E5A6D-CAC5-4252-A4DA-F7AD2E951C61}"/>
          </ac:spMkLst>
        </pc:spChg>
        <pc:spChg chg="add mod">
          <ac:chgData name="Siniša ᵀᴴᴱ ᴼᴿᴵᴳᴵᴻᴬᴸ Wolfenstein" userId="215f646470bc261a" providerId="LiveId" clId="{E7601527-794D-480A-8635-1DCEC4D8E995}" dt="2021-04-13T08:39:22.015" v="1180" actId="1038"/>
          <ac:spMkLst>
            <pc:docMk/>
            <pc:sldMk cId="3972609630" sldId="304"/>
            <ac:spMk id="26" creationId="{0BE8AF15-0297-4A4B-8865-72369DB757BB}"/>
          </ac:spMkLst>
        </pc:spChg>
        <pc:spChg chg="add mod">
          <ac:chgData name="Siniša ᵀᴴᴱ ᴼᴿᴵᴳᴵᴻᴬᴸ Wolfenstein" userId="215f646470bc261a" providerId="LiveId" clId="{E7601527-794D-480A-8635-1DCEC4D8E995}" dt="2021-04-13T08:39:27.659" v="1187" actId="1036"/>
          <ac:spMkLst>
            <pc:docMk/>
            <pc:sldMk cId="3972609630" sldId="304"/>
            <ac:spMk id="27" creationId="{141AE4F5-38AE-4BC3-9211-B34688967CAE}"/>
          </ac:spMkLst>
        </pc:spChg>
        <pc:spChg chg="add mod">
          <ac:chgData name="Siniša ᵀᴴᴱ ᴼᴿᴵᴳᴵᴻᴬᴸ Wolfenstein" userId="215f646470bc261a" providerId="LiveId" clId="{E7601527-794D-480A-8635-1DCEC4D8E995}" dt="2021-04-13T08:39:35.495" v="1189" actId="1076"/>
          <ac:spMkLst>
            <pc:docMk/>
            <pc:sldMk cId="3972609630" sldId="304"/>
            <ac:spMk id="28" creationId="{5A60B757-9565-4E96-88CB-A13201302DA6}"/>
          </ac:spMkLst>
        </pc:spChg>
        <pc:spChg chg="add mod">
          <ac:chgData name="Siniša ᵀᴴᴱ ᴼᴿᴵᴳᴵᴻᴬᴸ Wolfenstein" userId="215f646470bc261a" providerId="LiveId" clId="{E7601527-794D-480A-8635-1DCEC4D8E995}" dt="2021-04-13T08:39:40.603" v="1195" actId="1036"/>
          <ac:spMkLst>
            <pc:docMk/>
            <pc:sldMk cId="3972609630" sldId="304"/>
            <ac:spMk id="29" creationId="{A8C66AEF-E905-4181-9BFF-3903E594AEC6}"/>
          </ac:spMkLst>
        </pc:spChg>
        <pc:spChg chg="add mod">
          <ac:chgData name="Siniša ᵀᴴᴱ ᴼᴿᴵᴳᴵᴻᴬᴸ Wolfenstein" userId="215f646470bc261a" providerId="LiveId" clId="{E7601527-794D-480A-8635-1DCEC4D8E995}" dt="2021-04-13T08:39:46.444" v="1202" actId="1036"/>
          <ac:spMkLst>
            <pc:docMk/>
            <pc:sldMk cId="3972609630" sldId="304"/>
            <ac:spMk id="30" creationId="{A7B16F52-6C75-44FC-AB47-8979A941EFBC}"/>
          </ac:spMkLst>
        </pc:spChg>
        <pc:spChg chg="add mod">
          <ac:chgData name="Siniša ᵀᴴᴱ ᴼᴿᴵᴳᴵᴻᴬᴸ Wolfenstein" userId="215f646470bc261a" providerId="LiveId" clId="{E7601527-794D-480A-8635-1DCEC4D8E995}" dt="2021-04-13T08:39:53.705" v="1207" actId="20577"/>
          <ac:spMkLst>
            <pc:docMk/>
            <pc:sldMk cId="3972609630" sldId="304"/>
            <ac:spMk id="31" creationId="{C9833EBB-4534-4824-8223-0D5F08F5E0E8}"/>
          </ac:spMkLst>
        </pc:spChg>
        <pc:spChg chg="add mod">
          <ac:chgData name="Siniša ᵀᴴᴱ ᴼᴿᴵᴳᴵᴻᴬᴸ Wolfenstein" userId="215f646470bc261a" providerId="LiveId" clId="{E7601527-794D-480A-8635-1DCEC4D8E995}" dt="2021-04-13T08:40:06.381" v="1217" actId="1037"/>
          <ac:spMkLst>
            <pc:docMk/>
            <pc:sldMk cId="3972609630" sldId="304"/>
            <ac:spMk id="32" creationId="{FD569A5D-9F65-4CDD-9B1F-DD5F798DCE6B}"/>
          </ac:spMkLst>
        </pc:spChg>
        <pc:picChg chg="mod">
          <ac:chgData name="Siniša ᵀᴴᴱ ᴼᴿᴵᴳᴵᴻᴬᴸ Wolfenstein" userId="215f646470bc261a" providerId="LiveId" clId="{E7601527-794D-480A-8635-1DCEC4D8E995}" dt="2021-04-13T08:36:23.191" v="1120" actId="1076"/>
          <ac:picMkLst>
            <pc:docMk/>
            <pc:sldMk cId="3972609630" sldId="304"/>
            <ac:picMk id="6" creationId="{D255B4FC-89B0-4357-9C41-9F0792D7E4FD}"/>
          </ac:picMkLst>
        </pc:picChg>
      </pc:sldChg>
    </pc:docChg>
  </pc:docChgLst>
  <pc:docChgLst>
    <pc:chgData name="Siniša ᵀᴴᴱ ᴼᴿᴵᴳᴵᴻᴬᴸ Wolfenstein" userId="215f646470bc261a" providerId="LiveId" clId="{76F3FA20-1063-4826-8FD5-0E6E074D688E}"/>
    <pc:docChg chg="undo custSel addSld delSld modSld">
      <pc:chgData name="Siniša ᵀᴴᴱ ᴼᴿᴵᴳᴵᴻᴬᴸ Wolfenstein" userId="215f646470bc261a" providerId="LiveId" clId="{76F3FA20-1063-4826-8FD5-0E6E074D688E}" dt="2021-05-19T10:30:42.431" v="2002" actId="20577"/>
      <pc:docMkLst>
        <pc:docMk/>
      </pc:docMkLst>
      <pc:sldChg chg="modSp">
        <pc:chgData name="Siniša ᵀᴴᴱ ᴼᴿᴵᴳᴵᴻᴬᴸ Wolfenstein" userId="215f646470bc261a" providerId="LiveId" clId="{76F3FA20-1063-4826-8FD5-0E6E074D688E}" dt="2021-05-19T09:18:30.727" v="9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76F3FA20-1063-4826-8FD5-0E6E074D688E}" dt="2021-05-19T09:18:30.727" v="9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76F3FA20-1063-4826-8FD5-0E6E074D688E}" dt="2021-05-19T09:17:51.390" v="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modSp modAnim">
        <pc:chgData name="Siniša ᵀᴴᴱ ᴼᴿᴵᴳᴵᴻᴬᴸ Wolfenstein" userId="215f646470bc261a" providerId="LiveId" clId="{76F3FA20-1063-4826-8FD5-0E6E074D688E}" dt="2021-05-19T10:05:38.087" v="1176" actId="14100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76F3FA20-1063-4826-8FD5-0E6E074D688E}" dt="2021-05-19T10:00:22.348" v="909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ᵀᴴᴱ ᴼᴿᴵᴳᴵᴻᴬᴸ Wolfenstein" userId="215f646470bc261a" providerId="LiveId" clId="{76F3FA20-1063-4826-8FD5-0E6E074D688E}" dt="2021-05-19T10:01:34.055" v="988" actId="114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76F3FA20-1063-4826-8FD5-0E6E074D688E}" dt="2021-05-19T10:04:43.084" v="1131" actId="1038"/>
          <ac:spMkLst>
            <pc:docMk/>
            <pc:sldMk cId="1067701834" sldId="261"/>
            <ac:spMk id="9" creationId="{3A247832-7899-4998-8F3C-86AC66DB3F6F}"/>
          </ac:spMkLst>
        </pc:spChg>
        <pc:spChg chg="mod">
          <ac:chgData name="Siniša ᵀᴴᴱ ᴼᴿᴵᴳᴵᴻᴬᴸ Wolfenstein" userId="215f646470bc261a" providerId="LiveId" clId="{76F3FA20-1063-4826-8FD5-0E6E074D688E}" dt="2021-05-19T10:05:13.629" v="1159" actId="14100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ᵀᴴᴱ ᴼᴿᴵᴳᴵᴻᴬᴸ Wolfenstein" userId="215f646470bc261a" providerId="LiveId" clId="{76F3FA20-1063-4826-8FD5-0E6E074D688E}" dt="2021-05-19T10:03:50.325" v="1074" actId="20577"/>
          <ac:spMkLst>
            <pc:docMk/>
            <pc:sldMk cId="1067701834" sldId="261"/>
            <ac:spMk id="11" creationId="{49998313-A206-4FBF-ADE6-452626A8D4EE}"/>
          </ac:spMkLst>
        </pc:spChg>
        <pc:spChg chg="mod">
          <ac:chgData name="Siniša ᵀᴴᴱ ᴼᴿᴵᴳᴵᴻᴬᴸ Wolfenstein" userId="215f646470bc261a" providerId="LiveId" clId="{76F3FA20-1063-4826-8FD5-0E6E074D688E}" dt="2021-05-19T10:05:27.247" v="1172" actId="1037"/>
          <ac:spMkLst>
            <pc:docMk/>
            <pc:sldMk cId="1067701834" sldId="261"/>
            <ac:spMk id="12" creationId="{810BA0AD-9ACD-45FA-8E08-8776742750E9}"/>
          </ac:spMkLst>
        </pc:spChg>
        <pc:spChg chg="mod">
          <ac:chgData name="Siniša ᵀᴴᴱ ᴼᴿᴵᴳᴵᴻᴬᴸ Wolfenstein" userId="215f646470bc261a" providerId="LiveId" clId="{76F3FA20-1063-4826-8FD5-0E6E074D688E}" dt="2021-05-19T10:04:05.203" v="1087" actId="14100"/>
          <ac:spMkLst>
            <pc:docMk/>
            <pc:sldMk cId="1067701834" sldId="261"/>
            <ac:spMk id="13" creationId="{8C9929DA-BB27-4D78-9D75-4A70D348DE3C}"/>
          </ac:spMkLst>
        </pc:spChg>
        <pc:spChg chg="mod">
          <ac:chgData name="Siniša ᵀᴴᴱ ᴼᴿᴵᴳᴵᴻᴬᴸ Wolfenstein" userId="215f646470bc261a" providerId="LiveId" clId="{76F3FA20-1063-4826-8FD5-0E6E074D688E}" dt="2021-05-19T10:04:57.093" v="1141" actId="14100"/>
          <ac:spMkLst>
            <pc:docMk/>
            <pc:sldMk cId="1067701834" sldId="261"/>
            <ac:spMk id="14" creationId="{FC24B69F-A050-45D7-9B6F-CB0625D28B14}"/>
          </ac:spMkLst>
        </pc:spChg>
        <pc:spChg chg="add mod">
          <ac:chgData name="Siniša ᵀᴴᴱ ᴼᴿᴵᴳᴵᴻᴬᴸ Wolfenstein" userId="215f646470bc261a" providerId="LiveId" clId="{76F3FA20-1063-4826-8FD5-0E6E074D688E}" dt="2021-05-19T10:05:38.087" v="1176" actId="14100"/>
          <ac:spMkLst>
            <pc:docMk/>
            <pc:sldMk cId="1067701834" sldId="261"/>
            <ac:spMk id="15" creationId="{8ECA6D0F-C3DF-4EC8-A82C-81958C749542}"/>
          </ac:spMkLst>
        </pc:spChg>
        <pc:picChg chg="mod">
          <ac:chgData name="Siniša ᵀᴴᴱ ᴼᴿᴵᴳᴵᴻᴬᴸ Wolfenstein" userId="215f646470bc261a" providerId="LiveId" clId="{76F3FA20-1063-4826-8FD5-0E6E074D688E}" dt="2021-05-19T09:59:43.736" v="903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76F3FA20-1063-4826-8FD5-0E6E074D688E}" dt="2021-05-19T10:02:14.761" v="1030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76F3FA20-1063-4826-8FD5-0E6E074D688E}" dt="2021-05-19T09:20:58.681" v="82" actId="14826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76F3FA20-1063-4826-8FD5-0E6E074D688E}" dt="2021-05-19T09:20:32.174" v="79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76F3FA20-1063-4826-8FD5-0E6E074D688E}" dt="2021-05-19T09:20:22.353" v="77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76F3FA20-1063-4826-8FD5-0E6E074D688E}" dt="2021-05-19T09:20:39.810" v="81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6F3FA20-1063-4826-8FD5-0E6E074D688E}" dt="2021-05-19T09:20:58.681" v="82" actId="1482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76F3FA20-1063-4826-8FD5-0E6E074D688E}" dt="2021-05-19T09:24:53.647" v="376" actId="20577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76F3FA20-1063-4826-8FD5-0E6E074D688E}" dt="2021-05-19T09:24:53.647" v="376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6F3FA20-1063-4826-8FD5-0E6E074D688E}" dt="2021-05-19T09:22:05.430" v="91" actId="14100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76F3FA20-1063-4826-8FD5-0E6E074D688E}" dt="2021-05-19T09:21:03.546" v="83" actId="14826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76F3FA20-1063-4826-8FD5-0E6E074D688E}" dt="2021-05-19T09:58:54.826" v="902" actId="113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76F3FA20-1063-4826-8FD5-0E6E074D688E}" dt="2021-05-19T09:56:29.168" v="622" actId="1076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76F3FA20-1063-4826-8FD5-0E6E074D688E}" dt="2021-05-19T09:58:54.826" v="902" actId="113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6F3FA20-1063-4826-8FD5-0E6E074D688E}" dt="2021-05-19T09:56:18.895" v="619" actId="14100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76F3FA20-1063-4826-8FD5-0E6E074D688E}" dt="2021-05-19T09:21:10.854" v="85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76F3FA20-1063-4826-8FD5-0E6E074D688E}" dt="2021-05-19T09:50:22.379" v="616" actId="20577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76F3FA20-1063-4826-8FD5-0E6E074D688E}" dt="2021-05-19T09:21:22.443" v="88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76F3FA20-1063-4826-8FD5-0E6E074D688E}" dt="2021-05-19T09:50:22.379" v="616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6F3FA20-1063-4826-8FD5-0E6E074D688E}" dt="2021-05-19T09:41:22.326" v="532" actId="1482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76F3FA20-1063-4826-8FD5-0E6E074D688E}" dt="2021-05-19T09:21:18.966" v="86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modSp modAnim">
        <pc:chgData name="Siniša ᵀᴴᴱ ᴼᴿᴵᴳᴵᴻᴬᴸ Wolfenstein" userId="215f646470bc261a" providerId="LiveId" clId="{76F3FA20-1063-4826-8FD5-0E6E074D688E}" dt="2021-05-19T10:09:13.634" v="1260" actId="20577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76F3FA20-1063-4826-8FD5-0E6E074D688E}" dt="2021-05-19T10:08:13.884" v="1255" actId="1036"/>
          <ac:spMkLst>
            <pc:docMk/>
            <pc:sldMk cId="3442932805" sldId="294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76F3FA20-1063-4826-8FD5-0E6E074D688E}" dt="2021-05-19T10:09:11.359" v="1259" actId="20577"/>
          <ac:spMkLst>
            <pc:docMk/>
            <pc:sldMk cId="3442932805" sldId="294"/>
            <ac:spMk id="10" creationId="{8551077F-D273-4A23-BAFA-AFBC26596082}"/>
          </ac:spMkLst>
        </pc:spChg>
        <pc:spChg chg="mod">
          <ac:chgData name="Siniša ᵀᴴᴱ ᴼᴿᴵᴳᴵᴻᴬᴸ Wolfenstein" userId="215f646470bc261a" providerId="LiveId" clId="{76F3FA20-1063-4826-8FD5-0E6E074D688E}" dt="2021-05-19T10:08:53.781" v="1256" actId="20577"/>
          <ac:spMkLst>
            <pc:docMk/>
            <pc:sldMk cId="3442932805" sldId="294"/>
            <ac:spMk id="11" creationId="{72888712-0183-4A61-912E-2592A7117376}"/>
          </ac:spMkLst>
        </pc:spChg>
        <pc:spChg chg="mod">
          <ac:chgData name="Siniša ᵀᴴᴱ ᴼᴿᴵᴳᴵᴻᴬᴸ Wolfenstein" userId="215f646470bc261a" providerId="LiveId" clId="{76F3FA20-1063-4826-8FD5-0E6E074D688E}" dt="2021-05-19T10:08:55.964" v="1257" actId="20577"/>
          <ac:spMkLst>
            <pc:docMk/>
            <pc:sldMk cId="3442932805" sldId="294"/>
            <ac:spMk id="12" creationId="{C47A01B6-E0A3-4949-B27E-C0831027DB05}"/>
          </ac:spMkLst>
        </pc:spChg>
        <pc:spChg chg="mod">
          <ac:chgData name="Siniša ᵀᴴᴱ ᴼᴿᴵᴳᴵᴻᴬᴸ Wolfenstein" userId="215f646470bc261a" providerId="LiveId" clId="{76F3FA20-1063-4826-8FD5-0E6E074D688E}" dt="2021-05-19T10:08:59.438" v="1258" actId="20577"/>
          <ac:spMkLst>
            <pc:docMk/>
            <pc:sldMk cId="3442932805" sldId="294"/>
            <ac:spMk id="13" creationId="{BBC87E6C-C1D8-45B4-97CC-FBFB802C571F}"/>
          </ac:spMkLst>
        </pc:spChg>
        <pc:spChg chg="mod">
          <ac:chgData name="Siniša ᵀᴴᴱ ᴼᴿᴵᴳᴵᴻᴬᴸ Wolfenstein" userId="215f646470bc261a" providerId="LiveId" clId="{76F3FA20-1063-4826-8FD5-0E6E074D688E}" dt="2021-05-19T10:07:21.270" v="1194" actId="1076"/>
          <ac:spMkLst>
            <pc:docMk/>
            <pc:sldMk cId="3442932805" sldId="294"/>
            <ac:spMk id="14" creationId="{DBE0434C-11F2-43EE-B5AE-02F82EE91147}"/>
          </ac:spMkLst>
        </pc:spChg>
        <pc:spChg chg="mod">
          <ac:chgData name="Siniša ᵀᴴᴱ ᴼᴿᴵᴳᴵᴻᴬᴸ Wolfenstein" userId="215f646470bc261a" providerId="LiveId" clId="{76F3FA20-1063-4826-8FD5-0E6E074D688E}" dt="2021-05-19T10:07:27.108" v="1197" actId="1037"/>
          <ac:spMkLst>
            <pc:docMk/>
            <pc:sldMk cId="3442932805" sldId="294"/>
            <ac:spMk id="15" creationId="{ACA1BB07-2295-4701-B282-F157E97BDC5F}"/>
          </ac:spMkLst>
        </pc:spChg>
        <pc:spChg chg="add mod">
          <ac:chgData name="Siniša ᵀᴴᴱ ᴼᴿᴵᴳᴵᴻᴬᴸ Wolfenstein" userId="215f646470bc261a" providerId="LiveId" clId="{76F3FA20-1063-4826-8FD5-0E6E074D688E}" dt="2021-05-19T10:09:13.634" v="1260" actId="20577"/>
          <ac:spMkLst>
            <pc:docMk/>
            <pc:sldMk cId="3442932805" sldId="294"/>
            <ac:spMk id="16" creationId="{55310CEA-F836-45CF-AA82-E3D6CD10AF8C}"/>
          </ac:spMkLst>
        </pc:spChg>
        <pc:picChg chg="mod">
          <ac:chgData name="Siniša ᵀᴴᴱ ᴼᴿᴵᴳᴵᴻᴬᴸ Wolfenstein" userId="215f646470bc261a" providerId="LiveId" clId="{76F3FA20-1063-4826-8FD5-0E6E074D688E}" dt="2021-05-19T09:59:48.499" v="904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76F3FA20-1063-4826-8FD5-0E6E074D688E}" dt="2021-05-19T10:06:50.997" v="1178" actId="14100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76F3FA20-1063-4826-8FD5-0E6E074D688E}" dt="2021-05-19T10:22:41.358" v="1723"/>
        <pc:sldMkLst>
          <pc:docMk/>
          <pc:sldMk cId="3450281488" sldId="295"/>
        </pc:sldMkLst>
        <pc:spChg chg="del">
          <ac:chgData name="Siniša ᵀᴴᴱ ᴼᴿᴵᴳᴵᴻᴬᴸ Wolfenstein" userId="215f646470bc261a" providerId="LiveId" clId="{76F3FA20-1063-4826-8FD5-0E6E074D688E}" dt="2021-05-19T10:20:45.035" v="1606" actId="478"/>
          <ac:spMkLst>
            <pc:docMk/>
            <pc:sldMk cId="3450281488" sldId="295"/>
            <ac:spMk id="15" creationId="{A631C730-27A2-4F3C-8CD1-6A8A18459EC8}"/>
          </ac:spMkLst>
        </pc:spChg>
        <pc:spChg chg="del">
          <ac:chgData name="Siniša ᵀᴴᴱ ᴼᴿᴵᴳᴵᴻᴬᴸ Wolfenstein" userId="215f646470bc261a" providerId="LiveId" clId="{76F3FA20-1063-4826-8FD5-0E6E074D688E}" dt="2021-05-19T10:20:43.861" v="1605" actId="478"/>
          <ac:spMkLst>
            <pc:docMk/>
            <pc:sldMk cId="3450281488" sldId="295"/>
            <ac:spMk id="16" creationId="{175BDF9E-AF7D-41D6-A7D8-2570487AAD97}"/>
          </ac:spMkLst>
        </pc:spChg>
        <pc:spChg chg="add mod">
          <ac:chgData name="Siniša ᵀᴴᴱ ᴼᴿᴵᴳᴵᴻᴬᴸ Wolfenstein" userId="215f646470bc261a" providerId="LiveId" clId="{76F3FA20-1063-4826-8FD5-0E6E074D688E}" dt="2021-05-19T10:22:29.682" v="1722"/>
          <ac:spMkLst>
            <pc:docMk/>
            <pc:sldMk cId="3450281488" sldId="295"/>
            <ac:spMk id="17" creationId="{609F3C44-02C9-41C9-B208-99F05CF5F20D}"/>
          </ac:spMkLst>
        </pc:spChg>
        <pc:spChg chg="add mod">
          <ac:chgData name="Siniša ᵀᴴᴱ ᴼᴿᴵᴳᴵᴻᴬᴸ Wolfenstein" userId="215f646470bc261a" providerId="LiveId" clId="{76F3FA20-1063-4826-8FD5-0E6E074D688E}" dt="2021-05-19T10:22:41.358" v="1723"/>
          <ac:spMkLst>
            <pc:docMk/>
            <pc:sldMk cId="3450281488" sldId="295"/>
            <ac:spMk id="18" creationId="{B01B29D0-CCA9-4BCB-974A-19E40ECDD288}"/>
          </ac:spMkLst>
        </pc:spChg>
        <pc:spChg chg="del">
          <ac:chgData name="Siniša ᵀᴴᴱ ᴼᴿᴵᴳᴵᴻᴬᴸ Wolfenstein" userId="215f646470bc261a" providerId="LiveId" clId="{76F3FA20-1063-4826-8FD5-0E6E074D688E}" dt="2021-05-19T10:20:42.249" v="1604" actId="478"/>
          <ac:spMkLst>
            <pc:docMk/>
            <pc:sldMk cId="3450281488" sldId="295"/>
            <ac:spMk id="21" creationId="{D0B94AEA-2862-4A94-A61E-111936EF294A}"/>
          </ac:spMkLst>
        </pc:spChg>
        <pc:spChg chg="mod">
          <ac:chgData name="Siniša ᵀᴴᴱ ᴼᴿᴵᴳᴵᴻᴬᴸ Wolfenstein" userId="215f646470bc261a" providerId="LiveId" clId="{76F3FA20-1063-4826-8FD5-0E6E074D688E}" dt="2021-05-19T10:22:19.311" v="1721"/>
          <ac:spMkLst>
            <pc:docMk/>
            <pc:sldMk cId="3450281488" sldId="295"/>
            <ac:spMk id="22" creationId="{01C6BF2E-CB0A-4D03-8C0C-EE309A43E2DA}"/>
          </ac:spMkLst>
        </pc:spChg>
        <pc:spChg chg="del">
          <ac:chgData name="Siniša ᵀᴴᴱ ᴼᴿᴵᴳᴵᴻᴬᴸ Wolfenstein" userId="215f646470bc261a" providerId="LiveId" clId="{76F3FA20-1063-4826-8FD5-0E6E074D688E}" dt="2021-05-19T10:20:13.437" v="1596" actId="478"/>
          <ac:spMkLst>
            <pc:docMk/>
            <pc:sldMk cId="3450281488" sldId="295"/>
            <ac:spMk id="23" creationId="{AA0D66AD-FE37-4758-8251-3FFCE4A76A60}"/>
          </ac:spMkLst>
        </pc:spChg>
        <pc:spChg chg="del">
          <ac:chgData name="Siniša ᵀᴴᴱ ᴼᴿᴵᴳᴵᴻᴬᴸ Wolfenstein" userId="215f646470bc261a" providerId="LiveId" clId="{76F3FA20-1063-4826-8FD5-0E6E074D688E}" dt="2021-05-19T10:20:10.580" v="1595" actId="478"/>
          <ac:spMkLst>
            <pc:docMk/>
            <pc:sldMk cId="3450281488" sldId="295"/>
            <ac:spMk id="24" creationId="{903415FA-3D21-460F-8C1A-8DF6F2D9A897}"/>
          </ac:spMkLst>
        </pc:spChg>
        <pc:spChg chg="del">
          <ac:chgData name="Siniša ᵀᴴᴱ ᴼᴿᴵᴳᴵᴻᴬᴸ Wolfenstein" userId="215f646470bc261a" providerId="LiveId" clId="{76F3FA20-1063-4826-8FD5-0E6E074D688E}" dt="2021-05-19T10:20:10.580" v="1595" actId="478"/>
          <ac:spMkLst>
            <pc:docMk/>
            <pc:sldMk cId="3450281488" sldId="295"/>
            <ac:spMk id="25" creationId="{8E084F40-42B3-42F3-B282-5CCE3346E3EA}"/>
          </ac:spMkLst>
        </pc:spChg>
        <pc:spChg chg="del">
          <ac:chgData name="Siniša ᵀᴴᴱ ᴼᴿᴵᴳᴵᴻᴬᴸ Wolfenstein" userId="215f646470bc261a" providerId="LiveId" clId="{76F3FA20-1063-4826-8FD5-0E6E074D688E}" dt="2021-05-19T10:20:10.580" v="1595" actId="478"/>
          <ac:spMkLst>
            <pc:docMk/>
            <pc:sldMk cId="3450281488" sldId="295"/>
            <ac:spMk id="26" creationId="{DF5DDBE1-3924-4301-BF59-1BE9812BE181}"/>
          </ac:spMkLst>
        </pc:spChg>
        <pc:spChg chg="del">
          <ac:chgData name="Siniša ᵀᴴᴱ ᴼᴿᴵᴳᴵᴻᴬᴸ Wolfenstein" userId="215f646470bc261a" providerId="LiveId" clId="{76F3FA20-1063-4826-8FD5-0E6E074D688E}" dt="2021-05-19T10:20:10.580" v="1595" actId="478"/>
          <ac:spMkLst>
            <pc:docMk/>
            <pc:sldMk cId="3450281488" sldId="295"/>
            <ac:spMk id="27" creationId="{41F9E73A-D222-40B8-A623-129B10E5384D}"/>
          </ac:spMkLst>
        </pc:spChg>
        <pc:spChg chg="del">
          <ac:chgData name="Siniša ᵀᴴᴱ ᴼᴿᴵᴳᴵᴻᴬᴸ Wolfenstein" userId="215f646470bc261a" providerId="LiveId" clId="{76F3FA20-1063-4826-8FD5-0E6E074D688E}" dt="2021-05-19T10:20:10.580" v="1595" actId="478"/>
          <ac:spMkLst>
            <pc:docMk/>
            <pc:sldMk cId="3450281488" sldId="295"/>
            <ac:spMk id="28" creationId="{4E4C9597-47F3-4BFF-BC31-503F7734A941}"/>
          </ac:spMkLst>
        </pc:spChg>
        <pc:spChg chg="del">
          <ac:chgData name="Siniša ᵀᴴᴱ ᴼᴿᴵᴳᴵᴻᴬᴸ Wolfenstein" userId="215f646470bc261a" providerId="LiveId" clId="{76F3FA20-1063-4826-8FD5-0E6E074D688E}" dt="2021-05-19T10:20:10.580" v="1595" actId="478"/>
          <ac:spMkLst>
            <pc:docMk/>
            <pc:sldMk cId="3450281488" sldId="295"/>
            <ac:spMk id="29" creationId="{5A401FF4-55B5-49C4-BA30-6299097BB91B}"/>
          </ac:spMkLst>
        </pc:spChg>
        <pc:picChg chg="mod">
          <ac:chgData name="Siniša ᵀᴴᴱ ᴼᴿᴵᴳᴵᴻᴬᴸ Wolfenstein" userId="215f646470bc261a" providerId="LiveId" clId="{76F3FA20-1063-4826-8FD5-0E6E074D688E}" dt="2021-05-19T10:15:34.009" v="1440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76F3FA20-1063-4826-8FD5-0E6E074D688E}" dt="2021-05-19T10:20:21.298" v="1599" actId="14100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76F3FA20-1063-4826-8FD5-0E6E074D688E}" dt="2021-05-19T10:21:55.783" v="1720" actId="20577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76F3FA20-1063-4826-8FD5-0E6E074D688E}" dt="2021-05-19T10:21:17.422" v="1659" actId="1035"/>
          <ac:spMkLst>
            <pc:docMk/>
            <pc:sldMk cId="821422838" sldId="296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76F3FA20-1063-4826-8FD5-0E6E074D688E}" dt="2021-05-19T10:16:24.368" v="1443" actId="478"/>
          <ac:spMkLst>
            <pc:docMk/>
            <pc:sldMk cId="821422838" sldId="296"/>
            <ac:spMk id="22" creationId="{DA38A619-5E25-4403-9333-C17F6E38A250}"/>
          </ac:spMkLst>
        </pc:spChg>
        <pc:spChg chg="del">
          <ac:chgData name="Siniša ᵀᴴᴱ ᴼᴿᴵᴳᴵᴻᴬᴸ Wolfenstein" userId="215f646470bc261a" providerId="LiveId" clId="{76F3FA20-1063-4826-8FD5-0E6E074D688E}" dt="2021-05-19T10:16:24.368" v="1443" actId="478"/>
          <ac:spMkLst>
            <pc:docMk/>
            <pc:sldMk cId="821422838" sldId="296"/>
            <ac:spMk id="23" creationId="{25604F89-8427-4D7A-89E0-A9F03DBE00B9}"/>
          </ac:spMkLst>
        </pc:spChg>
        <pc:spChg chg="del">
          <ac:chgData name="Siniša ᵀᴴᴱ ᴼᴿᴵᴳᴵᴻᴬᴸ Wolfenstein" userId="215f646470bc261a" providerId="LiveId" clId="{76F3FA20-1063-4826-8FD5-0E6E074D688E}" dt="2021-05-19T10:16:24.368" v="1443" actId="478"/>
          <ac:spMkLst>
            <pc:docMk/>
            <pc:sldMk cId="821422838" sldId="296"/>
            <ac:spMk id="24" creationId="{62CC663C-1FC3-49F9-8996-6CBD55702CEB}"/>
          </ac:spMkLst>
        </pc:spChg>
        <pc:spChg chg="del">
          <ac:chgData name="Siniša ᵀᴴᴱ ᴼᴿᴵᴳᴵᴻᴬᴸ Wolfenstein" userId="215f646470bc261a" providerId="LiveId" clId="{76F3FA20-1063-4826-8FD5-0E6E074D688E}" dt="2021-05-19T10:16:26.356" v="1444" actId="478"/>
          <ac:spMkLst>
            <pc:docMk/>
            <pc:sldMk cId="821422838" sldId="296"/>
            <ac:spMk id="25" creationId="{F6B05490-2697-440E-8154-CE349F6240AF}"/>
          </ac:spMkLst>
        </pc:spChg>
        <pc:spChg chg="del">
          <ac:chgData name="Siniša ᵀᴴᴱ ᴼᴿᴵᴳᴵᴻᴬᴸ Wolfenstein" userId="215f646470bc261a" providerId="LiveId" clId="{76F3FA20-1063-4826-8FD5-0E6E074D688E}" dt="2021-05-19T10:16:27.728" v="1445" actId="478"/>
          <ac:spMkLst>
            <pc:docMk/>
            <pc:sldMk cId="821422838" sldId="296"/>
            <ac:spMk id="26" creationId="{A3AAC5D6-A8A3-4974-8B94-2259742FD990}"/>
          </ac:spMkLst>
        </pc:spChg>
        <pc:spChg chg="add mod">
          <ac:chgData name="Siniša ᵀᴴᴱ ᴼᴿᴵᴳᴵᴻᴬᴸ Wolfenstein" userId="215f646470bc261a" providerId="LiveId" clId="{76F3FA20-1063-4826-8FD5-0E6E074D688E}" dt="2021-05-19T10:21:55.783" v="1720" actId="20577"/>
          <ac:spMkLst>
            <pc:docMk/>
            <pc:sldMk cId="821422838" sldId="296"/>
            <ac:spMk id="27" creationId="{BE1765BF-E595-4DE5-821E-B74BEC7A31EB}"/>
          </ac:spMkLst>
        </pc:spChg>
        <pc:picChg chg="mod">
          <ac:chgData name="Siniša ᵀᴴᴱ ᴼᴿᴵᴳᴵᴻᴬᴸ Wolfenstein" userId="215f646470bc261a" providerId="LiveId" clId="{76F3FA20-1063-4826-8FD5-0E6E074D688E}" dt="2021-05-19T10:15:29.882" v="1439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6" creationId="{D255B4FC-89B0-4357-9C41-9F0792D7E4FD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0" creationId="{38491DF7-2705-4CB2-93AD-63BD74F12C47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1" creationId="{CD9A0931-0D03-4D94-8487-3E84493B55EE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2" creationId="{07A50A19-4822-4F0E-8983-593B01335AE4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3" creationId="{1C1CAE18-0062-40A3-B53A-3AD108AFDAB1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4" creationId="{ED9B73B6-3969-459E-8F2C-BCE47EA95979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5" creationId="{3E0C77FD-8A84-4309-90AF-CCAA36E48C69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6" creationId="{3E1912CD-8C3F-46D8-B174-915DF0CBE0C6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7" creationId="{948A3A41-A130-4F49-A430-F519F29829C0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8" creationId="{38FE346C-B47E-49CF-A1AE-F80101121E04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19" creationId="{6C923739-A5BB-4678-8750-FDB3426996E9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20" creationId="{6CC6FF6A-F51F-4734-B0A7-350F3C1E597E}"/>
          </ac:picMkLst>
        </pc:picChg>
        <pc:picChg chg="add mod">
          <ac:chgData name="Siniša ᵀᴴᴱ ᴼᴿᴵᴳᴵᴻᴬᴸ Wolfenstein" userId="215f646470bc261a" providerId="LiveId" clId="{76F3FA20-1063-4826-8FD5-0E6E074D688E}" dt="2021-05-19T10:21:17.422" v="1659" actId="1035"/>
          <ac:picMkLst>
            <pc:docMk/>
            <pc:sldMk cId="821422838" sldId="296"/>
            <ac:picMk id="21" creationId="{B3215444-134C-4982-894E-40CDC3ADA27F}"/>
          </ac:picMkLst>
        </pc:picChg>
      </pc:sldChg>
      <pc:sldChg chg="modSp del">
        <pc:chgData name="Siniša ᵀᴴᴱ ᴼᴿᴵᴳᴵᴻᴬᴸ Wolfenstein" userId="215f646470bc261a" providerId="LiveId" clId="{76F3FA20-1063-4826-8FD5-0E6E074D688E}" dt="2021-05-19T09:25:40.391" v="379" actId="2696"/>
        <pc:sldMkLst>
          <pc:docMk/>
          <pc:sldMk cId="1898084827" sldId="299"/>
        </pc:sldMkLst>
        <pc:picChg chg="mod">
          <ac:chgData name="Siniša ᵀᴴᴱ ᴼᴿᴵᴳᴵᴻᴬᴸ Wolfenstein" userId="215f646470bc261a" providerId="LiveId" clId="{76F3FA20-1063-4826-8FD5-0E6E074D688E}" dt="2021-05-19T09:21:06.986" v="84" actId="14826"/>
          <ac:picMkLst>
            <pc:docMk/>
            <pc:sldMk cId="1898084827" sldId="299"/>
            <ac:picMk id="4" creationId="{1B2619D9-4F98-4A11-8FFE-57C7EB1F529A}"/>
          </ac:picMkLst>
        </pc:picChg>
      </pc:sldChg>
      <pc:sldChg chg="addSp delSp modSp delAnim modAnim">
        <pc:chgData name="Siniša ᵀᴴᴱ ᴼᴿᴵᴳᴵᴻᴬᴸ Wolfenstein" userId="215f646470bc261a" providerId="LiveId" clId="{76F3FA20-1063-4826-8FD5-0E6E074D688E}" dt="2021-05-19T10:12:54.490" v="1359" actId="14100"/>
        <pc:sldMkLst>
          <pc:docMk/>
          <pc:sldMk cId="3651266649" sldId="302"/>
        </pc:sldMkLst>
        <pc:spChg chg="mod">
          <ac:chgData name="Siniša ᵀᴴᴱ ᴼᴿᴵᴳᴵᴻᴬᴸ Wolfenstein" userId="215f646470bc261a" providerId="LiveId" clId="{76F3FA20-1063-4826-8FD5-0E6E074D688E}" dt="2021-05-19T10:10:40.503" v="1324" actId="20577"/>
          <ac:spMkLst>
            <pc:docMk/>
            <pc:sldMk cId="3651266649" sldId="302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76F3FA20-1063-4826-8FD5-0E6E074D688E}" dt="2021-05-19T10:10:10.626" v="1266" actId="478"/>
          <ac:spMkLst>
            <pc:docMk/>
            <pc:sldMk cId="3651266649" sldId="302"/>
            <ac:spMk id="7" creationId="{22B71E86-001E-4A8B-B2C8-33B4A8218C37}"/>
          </ac:spMkLst>
        </pc:spChg>
        <pc:spChg chg="del">
          <ac:chgData name="Siniša ᵀᴴᴱ ᴼᴿᴵᴳᴵᴻᴬᴸ Wolfenstein" userId="215f646470bc261a" providerId="LiveId" clId="{76F3FA20-1063-4826-8FD5-0E6E074D688E}" dt="2021-05-19T10:10:05.260" v="1264" actId="478"/>
          <ac:spMkLst>
            <pc:docMk/>
            <pc:sldMk cId="3651266649" sldId="302"/>
            <ac:spMk id="8" creationId="{2228B2E6-CFF7-4676-87B7-8FD632D2D184}"/>
          </ac:spMkLst>
        </pc:spChg>
        <pc:spChg chg="del">
          <ac:chgData name="Siniša ᵀᴴᴱ ᴼᴿᴵᴳᴵᴻᴬᴸ Wolfenstein" userId="215f646470bc261a" providerId="LiveId" clId="{76F3FA20-1063-4826-8FD5-0E6E074D688E}" dt="2021-05-19T10:10:07.780" v="1265" actId="478"/>
          <ac:spMkLst>
            <pc:docMk/>
            <pc:sldMk cId="3651266649" sldId="302"/>
            <ac:spMk id="9" creationId="{DE9C7F95-D5D5-44AF-994F-977DA6D93ACA}"/>
          </ac:spMkLst>
        </pc:spChg>
        <pc:spChg chg="del">
          <ac:chgData name="Siniša ᵀᴴᴱ ᴼᴿᴵᴳᴵᴻᴬᴸ Wolfenstein" userId="215f646470bc261a" providerId="LiveId" clId="{76F3FA20-1063-4826-8FD5-0E6E074D688E}" dt="2021-05-19T10:10:00.139" v="1263" actId="478"/>
          <ac:spMkLst>
            <pc:docMk/>
            <pc:sldMk cId="3651266649" sldId="302"/>
            <ac:spMk id="12" creationId="{714E494A-1349-4C22-BE6B-67A52A0450F3}"/>
          </ac:spMkLst>
        </pc:spChg>
        <pc:spChg chg="del">
          <ac:chgData name="Siniša ᵀᴴᴱ ᴼᴿᴵᴳᴵᴻᴬᴸ Wolfenstein" userId="215f646470bc261a" providerId="LiveId" clId="{76F3FA20-1063-4826-8FD5-0E6E074D688E}" dt="2021-05-19T10:10:12.767" v="1267" actId="478"/>
          <ac:spMkLst>
            <pc:docMk/>
            <pc:sldMk cId="3651266649" sldId="302"/>
            <ac:spMk id="13" creationId="{59EB26F8-E218-4284-A4F6-E3D2F09CFB9B}"/>
          </ac:spMkLst>
        </pc:spChg>
        <pc:spChg chg="del">
          <ac:chgData name="Siniša ᵀᴴᴱ ᴼᴿᴵᴳᴵᴻᴬᴸ Wolfenstein" userId="215f646470bc261a" providerId="LiveId" clId="{76F3FA20-1063-4826-8FD5-0E6E074D688E}" dt="2021-05-19T10:10:07.780" v="1265" actId="478"/>
          <ac:spMkLst>
            <pc:docMk/>
            <pc:sldMk cId="3651266649" sldId="302"/>
            <ac:spMk id="14" creationId="{9C1A91B7-D98C-413A-BDA9-39F324523E25}"/>
          </ac:spMkLst>
        </pc:spChg>
        <pc:picChg chg="mod">
          <ac:chgData name="Siniša ᵀᴴᴱ ᴼᴿᴵᴳᴵᴻᴬᴸ Wolfenstein" userId="215f646470bc261a" providerId="LiveId" clId="{76F3FA20-1063-4826-8FD5-0E6E074D688E}" dt="2021-05-19T09:59:58.351" v="905" actId="14826"/>
          <ac:picMkLst>
            <pc:docMk/>
            <pc:sldMk cId="3651266649" sldId="302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76F3FA20-1063-4826-8FD5-0E6E074D688E}" dt="2021-05-19T10:10:48.421" v="1334" actId="1038"/>
          <ac:picMkLst>
            <pc:docMk/>
            <pc:sldMk cId="3651266649" sldId="302"/>
            <ac:picMk id="6" creationId="{D255B4FC-89B0-4357-9C41-9F0792D7E4FD}"/>
          </ac:picMkLst>
        </pc:picChg>
        <pc:picChg chg="add mod">
          <ac:chgData name="Siniša ᵀᴴᴱ ᴼᴿᴵᴳᴵᴻᴬᴸ Wolfenstein" userId="215f646470bc261a" providerId="LiveId" clId="{76F3FA20-1063-4826-8FD5-0E6E074D688E}" dt="2021-05-19T10:12:03.421" v="1348" actId="1036"/>
          <ac:picMkLst>
            <pc:docMk/>
            <pc:sldMk cId="3651266649" sldId="302"/>
            <ac:picMk id="11" creationId="{5CA955A9-91C0-46AA-A563-7A51AB826378}"/>
          </ac:picMkLst>
        </pc:picChg>
        <pc:picChg chg="add mod">
          <ac:chgData name="Siniša ᵀᴴᴱ ᴼᴿᴵᴳᴵᴻᴬᴸ Wolfenstein" userId="215f646470bc261a" providerId="LiveId" clId="{76F3FA20-1063-4826-8FD5-0E6E074D688E}" dt="2021-05-19T10:11:59.604" v="1343" actId="1035"/>
          <ac:picMkLst>
            <pc:docMk/>
            <pc:sldMk cId="3651266649" sldId="302"/>
            <ac:picMk id="15" creationId="{DFAC038A-9912-43AE-8A1F-047ACF7E95FF}"/>
          </ac:picMkLst>
        </pc:picChg>
        <pc:picChg chg="add mod">
          <ac:chgData name="Siniša ᵀᴴᴱ ᴼᴿᴵᴳᴵᴻᴬᴸ Wolfenstein" userId="215f646470bc261a" providerId="LiveId" clId="{76F3FA20-1063-4826-8FD5-0E6E074D688E}" dt="2021-05-19T10:12:22.775" v="1350" actId="1076"/>
          <ac:picMkLst>
            <pc:docMk/>
            <pc:sldMk cId="3651266649" sldId="302"/>
            <ac:picMk id="16" creationId="{8A05A2FA-8140-4017-923D-7EEF58FBC96C}"/>
          </ac:picMkLst>
        </pc:picChg>
        <pc:picChg chg="add mod">
          <ac:chgData name="Siniša ᵀᴴᴱ ᴼᴿᴵᴳᴵᴻᴬᴸ Wolfenstein" userId="215f646470bc261a" providerId="LiveId" clId="{76F3FA20-1063-4826-8FD5-0E6E074D688E}" dt="2021-05-19T10:12:37.970" v="1353" actId="14100"/>
          <ac:picMkLst>
            <pc:docMk/>
            <pc:sldMk cId="3651266649" sldId="302"/>
            <ac:picMk id="17" creationId="{3BD2DEC5-36A4-4135-8026-57124EA8874B}"/>
          </ac:picMkLst>
        </pc:picChg>
        <pc:picChg chg="add mod">
          <ac:chgData name="Siniša ᵀᴴᴱ ᴼᴿᴵᴳᴵᴻᴬᴸ Wolfenstein" userId="215f646470bc261a" providerId="LiveId" clId="{76F3FA20-1063-4826-8FD5-0E6E074D688E}" dt="2021-05-19T10:12:43.632" v="1356" actId="14100"/>
          <ac:picMkLst>
            <pc:docMk/>
            <pc:sldMk cId="3651266649" sldId="302"/>
            <ac:picMk id="18" creationId="{DDAAC287-76B2-4C13-96E4-8FD57BA15007}"/>
          </ac:picMkLst>
        </pc:picChg>
        <pc:picChg chg="add mod">
          <ac:chgData name="Siniša ᵀᴴᴱ ᴼᴿᴵᴳᴵᴻᴬᴸ Wolfenstein" userId="215f646470bc261a" providerId="LiveId" clId="{76F3FA20-1063-4826-8FD5-0E6E074D688E}" dt="2021-05-19T10:12:54.490" v="1359" actId="14100"/>
          <ac:picMkLst>
            <pc:docMk/>
            <pc:sldMk cId="3651266649" sldId="302"/>
            <ac:picMk id="19" creationId="{832B72D5-8DF0-4E58-A5A4-152CF1F6BC43}"/>
          </ac:picMkLst>
        </pc:picChg>
      </pc:sldChg>
      <pc:sldChg chg="addSp delSp modSp delAnim modAnim">
        <pc:chgData name="Siniša ᵀᴴᴱ ᴼᴿᴵᴳᴵᴻᴬᴸ Wolfenstein" userId="215f646470bc261a" providerId="LiveId" clId="{76F3FA20-1063-4826-8FD5-0E6E074D688E}" dt="2021-05-19T10:30:42.431" v="2002" actId="20577"/>
        <pc:sldMkLst>
          <pc:docMk/>
          <pc:sldMk cId="3972609630" sldId="304"/>
        </pc:sldMkLst>
        <pc:spChg chg="mod">
          <ac:chgData name="Siniša ᵀᴴᴱ ᴼᴿᴵᴳᴵᴻᴬᴸ Wolfenstein" userId="215f646470bc261a" providerId="LiveId" clId="{76F3FA20-1063-4826-8FD5-0E6E074D688E}" dt="2021-05-19T10:27:31.221" v="1856" actId="1036"/>
          <ac:spMkLst>
            <pc:docMk/>
            <pc:sldMk cId="3972609630" sldId="304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76F3FA20-1063-4826-8FD5-0E6E074D688E}" dt="2021-05-19T10:21:22.173" v="1660" actId="21"/>
          <ac:spMkLst>
            <pc:docMk/>
            <pc:sldMk cId="3972609630" sldId="304"/>
            <ac:spMk id="15" creationId="{797105F1-FCF5-4A38-AAE8-F479223F0F87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16" creationId="{7DCADF8D-31FF-4BBC-A09A-97AF2FDC2961}"/>
          </ac:spMkLst>
        </pc:spChg>
        <pc:spChg chg="add mod">
          <ac:chgData name="Siniša ᵀᴴᴱ ᴼᴿᴵᴳᴵᴻᴬᴸ Wolfenstein" userId="215f646470bc261a" providerId="LiveId" clId="{76F3FA20-1063-4826-8FD5-0E6E074D688E}" dt="2021-05-19T10:28:02.681" v="1873" actId="1036"/>
          <ac:spMkLst>
            <pc:docMk/>
            <pc:sldMk cId="3972609630" sldId="304"/>
            <ac:spMk id="19" creationId="{3E8F01C9-5EE8-49E0-82E6-2549EB9E25BA}"/>
          </ac:spMkLst>
        </pc:spChg>
        <pc:spChg chg="add mod">
          <ac:chgData name="Siniša ᵀᴴᴱ ᴼᴿᴵᴳᴵᴻᴬᴸ Wolfenstein" userId="215f646470bc261a" providerId="LiveId" clId="{76F3FA20-1063-4826-8FD5-0E6E074D688E}" dt="2021-05-19T10:28:16.639" v="1883" actId="20577"/>
          <ac:spMkLst>
            <pc:docMk/>
            <pc:sldMk cId="3972609630" sldId="304"/>
            <ac:spMk id="20" creationId="{22A5F369-7914-47D7-B8FE-477A85BF038D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21" creationId="{CB142BC5-6E46-433E-B21C-AD179886D476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22" creationId="{CA5E6B27-7839-4EF8-868E-AB77A99791E8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23" creationId="{29F57A47-144B-4B09-BC4F-2890637B5A8B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24" creationId="{C18AFC53-DCE8-4425-A020-9CC1B992541E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25" creationId="{527E5A6D-CAC5-4252-A4DA-F7AD2E951C61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26" creationId="{0BE8AF15-0297-4A4B-8865-72369DB757BB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27" creationId="{141AE4F5-38AE-4BC3-9211-B34688967CAE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28" creationId="{5A60B757-9565-4E96-88CB-A13201302DA6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29" creationId="{A8C66AEF-E905-4181-9BFF-3903E594AEC6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30" creationId="{A7B16F52-6C75-44FC-AB47-8979A941EFBC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31" creationId="{C9833EBB-4534-4824-8223-0D5F08F5E0E8}"/>
          </ac:spMkLst>
        </pc:spChg>
        <pc:spChg chg="del">
          <ac:chgData name="Siniša ᵀᴴᴱ ᴼᴿᴵᴳᴵᴻᴬᴸ Wolfenstein" userId="215f646470bc261a" providerId="LiveId" clId="{76F3FA20-1063-4826-8FD5-0E6E074D688E}" dt="2021-05-19T10:22:55.879" v="1724" actId="478"/>
          <ac:spMkLst>
            <pc:docMk/>
            <pc:sldMk cId="3972609630" sldId="304"/>
            <ac:spMk id="32" creationId="{FD569A5D-9F65-4CDD-9B1F-DD5F798DCE6B}"/>
          </ac:spMkLst>
        </pc:spChg>
        <pc:spChg chg="add mod">
          <ac:chgData name="Siniša ᵀᴴᴱ ᴼᴿᴵᴳᴵᴻᴬᴸ Wolfenstein" userId="215f646470bc261a" providerId="LiveId" clId="{76F3FA20-1063-4826-8FD5-0E6E074D688E}" dt="2021-05-19T10:28:32.784" v="1896" actId="20577"/>
          <ac:spMkLst>
            <pc:docMk/>
            <pc:sldMk cId="3972609630" sldId="304"/>
            <ac:spMk id="33" creationId="{D6461F4F-0218-442F-9B77-B2929FFBEDCA}"/>
          </ac:spMkLst>
        </pc:spChg>
        <pc:spChg chg="add mod">
          <ac:chgData name="Siniša ᵀᴴᴱ ᴼᴿᴵᴳᴵᴻᴬᴸ Wolfenstein" userId="215f646470bc261a" providerId="LiveId" clId="{76F3FA20-1063-4826-8FD5-0E6E074D688E}" dt="2021-05-19T10:28:43.568" v="1922" actId="20577"/>
          <ac:spMkLst>
            <pc:docMk/>
            <pc:sldMk cId="3972609630" sldId="304"/>
            <ac:spMk id="34" creationId="{1A930EBD-B70B-4565-8A4D-F1DEB7C9CB64}"/>
          </ac:spMkLst>
        </pc:spChg>
        <pc:spChg chg="add mod">
          <ac:chgData name="Siniša ᵀᴴᴱ ᴼᴿᴵᴳᴵᴻᴬᴸ Wolfenstein" userId="215f646470bc261a" providerId="LiveId" clId="{76F3FA20-1063-4826-8FD5-0E6E074D688E}" dt="2021-05-19T10:28:51.725" v="1931" actId="20577"/>
          <ac:spMkLst>
            <pc:docMk/>
            <pc:sldMk cId="3972609630" sldId="304"/>
            <ac:spMk id="35" creationId="{CFC84D56-6D49-4E36-9017-AECBDDF1FF70}"/>
          </ac:spMkLst>
        </pc:spChg>
        <pc:spChg chg="add mod">
          <ac:chgData name="Siniša ᵀᴴᴱ ᴼᴿᴵᴳᴵᴻᴬᴸ Wolfenstein" userId="215f646470bc261a" providerId="LiveId" clId="{76F3FA20-1063-4826-8FD5-0E6E074D688E}" dt="2021-05-19T10:29:07.201" v="1947" actId="20577"/>
          <ac:spMkLst>
            <pc:docMk/>
            <pc:sldMk cId="3972609630" sldId="304"/>
            <ac:spMk id="36" creationId="{F47ACD0F-C5FE-476B-B1B1-4A7032E28CC4}"/>
          </ac:spMkLst>
        </pc:spChg>
        <pc:spChg chg="add mod">
          <ac:chgData name="Siniša ᵀᴴᴱ ᴼᴿᴵᴳᴵᴻᴬᴸ Wolfenstein" userId="215f646470bc261a" providerId="LiveId" clId="{76F3FA20-1063-4826-8FD5-0E6E074D688E}" dt="2021-05-19T10:29:12.542" v="1949" actId="1076"/>
          <ac:spMkLst>
            <pc:docMk/>
            <pc:sldMk cId="3972609630" sldId="304"/>
            <ac:spMk id="37" creationId="{FE176C52-5EB2-4EFA-87F0-30BF414F1D12}"/>
          </ac:spMkLst>
        </pc:spChg>
        <pc:spChg chg="add mod">
          <ac:chgData name="Siniša ᵀᴴᴱ ᴼᴿᴵᴳᴵᴻᴬᴸ Wolfenstein" userId="215f646470bc261a" providerId="LiveId" clId="{76F3FA20-1063-4826-8FD5-0E6E074D688E}" dt="2021-05-19T10:29:38.479" v="1959" actId="20577"/>
          <ac:spMkLst>
            <pc:docMk/>
            <pc:sldMk cId="3972609630" sldId="304"/>
            <ac:spMk id="38" creationId="{137F8B31-0A4C-426A-B96D-359B213D3DF9}"/>
          </ac:spMkLst>
        </pc:spChg>
        <pc:spChg chg="add mod">
          <ac:chgData name="Siniša ᵀᴴᴱ ᴼᴿᴵᴳᴵᴻᴬᴸ Wolfenstein" userId="215f646470bc261a" providerId="LiveId" clId="{76F3FA20-1063-4826-8FD5-0E6E074D688E}" dt="2021-05-19T10:30:00.314" v="1969" actId="20577"/>
          <ac:spMkLst>
            <pc:docMk/>
            <pc:sldMk cId="3972609630" sldId="304"/>
            <ac:spMk id="39" creationId="{319EC659-8E97-4B21-A317-E1D3D565F9D3}"/>
          </ac:spMkLst>
        </pc:spChg>
        <pc:spChg chg="add mod">
          <ac:chgData name="Siniša ᵀᴴᴱ ᴼᴿᴵᴳᴵᴻᴬᴸ Wolfenstein" userId="215f646470bc261a" providerId="LiveId" clId="{76F3FA20-1063-4826-8FD5-0E6E074D688E}" dt="2021-05-19T10:30:08.782" v="1982" actId="20577"/>
          <ac:spMkLst>
            <pc:docMk/>
            <pc:sldMk cId="3972609630" sldId="304"/>
            <ac:spMk id="40" creationId="{A89D5378-7E04-459A-996A-27C693F44FCB}"/>
          </ac:spMkLst>
        </pc:spChg>
        <pc:spChg chg="add mod">
          <ac:chgData name="Siniša ᵀᴴᴱ ᴼᴿᴵᴳᴵᴻᴬᴸ Wolfenstein" userId="215f646470bc261a" providerId="LiveId" clId="{76F3FA20-1063-4826-8FD5-0E6E074D688E}" dt="2021-05-19T10:30:24.997" v="1991" actId="20577"/>
          <ac:spMkLst>
            <pc:docMk/>
            <pc:sldMk cId="3972609630" sldId="304"/>
            <ac:spMk id="41" creationId="{EBC58EEC-75BC-4383-8F08-56259DA8603C}"/>
          </ac:spMkLst>
        </pc:spChg>
        <pc:spChg chg="add mod">
          <ac:chgData name="Siniša ᵀᴴᴱ ᴼᴿᴵᴳᴵᴻᴬᴸ Wolfenstein" userId="215f646470bc261a" providerId="LiveId" clId="{76F3FA20-1063-4826-8FD5-0E6E074D688E}" dt="2021-05-19T10:30:42.431" v="2002" actId="20577"/>
          <ac:spMkLst>
            <pc:docMk/>
            <pc:sldMk cId="3972609630" sldId="304"/>
            <ac:spMk id="42" creationId="{F3BEEA82-A9F4-43A7-B4C1-ADCE1F94493B}"/>
          </ac:spMkLst>
        </pc:spChg>
        <pc:picChg chg="mod">
          <ac:chgData name="Siniša ᵀᴴᴱ ᴼᴿᴵᴳᴵᴻᴬᴸ Wolfenstein" userId="215f646470bc261a" providerId="LiveId" clId="{76F3FA20-1063-4826-8FD5-0E6E074D688E}" dt="2021-05-19T10:15:37.917" v="1441" actId="14826"/>
          <ac:picMkLst>
            <pc:docMk/>
            <pc:sldMk cId="3972609630" sldId="30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76F3FA20-1063-4826-8FD5-0E6E074D688E}" dt="2021-05-19T10:25:45.461" v="1728" actId="14100"/>
          <ac:picMkLst>
            <pc:docMk/>
            <pc:sldMk cId="3972609630" sldId="304"/>
            <ac:picMk id="6" creationId="{D255B4FC-89B0-4357-9C41-9F0792D7E4FD}"/>
          </ac:picMkLst>
        </pc:picChg>
      </pc:sldChg>
      <pc:sldChg chg="modSp add">
        <pc:chgData name="Siniša ᵀᴴᴱ ᴼᴿᴵᴳᴵᴻᴬᴸ Wolfenstein" userId="215f646470bc261a" providerId="LiveId" clId="{76F3FA20-1063-4826-8FD5-0E6E074D688E}" dt="2021-05-19T09:27:52.661" v="531" actId="113"/>
        <pc:sldMkLst>
          <pc:docMk/>
          <pc:sldMk cId="986372035" sldId="305"/>
        </pc:sldMkLst>
        <pc:spChg chg="mod">
          <ac:chgData name="Siniša ᵀᴴᴱ ᴼᴿᴵᴳᴵᴻᴬᴸ Wolfenstein" userId="215f646470bc261a" providerId="LiveId" clId="{76F3FA20-1063-4826-8FD5-0E6E074D688E}" dt="2021-05-19T09:27:52.661" v="531" actId="113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ᵀᴴᴱ ᴼᴿᴵᴳᴵᴻᴬᴸ Wolfenstein" userId="215f646470bc261a" providerId="LiveId" clId="{76F3FA20-1063-4826-8FD5-0E6E074D688E}" dt="2021-05-19T09:26:06.106" v="381" actId="107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76F3FA20-1063-4826-8FD5-0E6E074D688E}" dt="2021-05-19T09:25:38.253" v="378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76F3FA20-1063-4826-8FD5-0E6E074D688E}" dt="2021-05-19T09:26:18.863" v="382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add delAnim modAnim">
        <pc:chgData name="Siniša ᵀᴴᴱ ᴼᴿᴵᴳᴵᴻᴬᴸ Wolfenstein" userId="215f646470bc261a" providerId="LiveId" clId="{76F3FA20-1063-4826-8FD5-0E6E074D688E}" dt="2021-05-19T10:14:40.051" v="1438" actId="1076"/>
        <pc:sldMkLst>
          <pc:docMk/>
          <pc:sldMk cId="1742920383" sldId="306"/>
        </pc:sldMkLst>
        <pc:spChg chg="mod">
          <ac:chgData name="Siniša ᵀᴴᴱ ᴼᴿᴵᴳᴵᴻᴬᴸ Wolfenstein" userId="215f646470bc261a" providerId="LiveId" clId="{76F3FA20-1063-4826-8FD5-0E6E074D688E}" dt="2021-05-19T10:13:53.927" v="1416" actId="20577"/>
          <ac:spMkLst>
            <pc:docMk/>
            <pc:sldMk cId="1742920383" sldId="306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76F3FA20-1063-4826-8FD5-0E6E074D688E}" dt="2021-05-19T10:13:07.520" v="1361" actId="478"/>
          <ac:spMkLst>
            <pc:docMk/>
            <pc:sldMk cId="1742920383" sldId="306"/>
            <ac:spMk id="7" creationId="{22B71E86-001E-4A8B-B2C8-33B4A8218C37}"/>
          </ac:spMkLst>
        </pc:spChg>
        <pc:spChg chg="del">
          <ac:chgData name="Siniša ᵀᴴᴱ ᴼᴿᴵᴳᴵᴻᴬᴸ Wolfenstein" userId="215f646470bc261a" providerId="LiveId" clId="{76F3FA20-1063-4826-8FD5-0E6E074D688E}" dt="2021-05-19T10:13:03.083" v="1360" actId="478"/>
          <ac:spMkLst>
            <pc:docMk/>
            <pc:sldMk cId="1742920383" sldId="306"/>
            <ac:spMk id="8" creationId="{2228B2E6-CFF7-4676-87B7-8FD632D2D184}"/>
          </ac:spMkLst>
        </pc:spChg>
        <pc:spChg chg="del">
          <ac:chgData name="Siniša ᵀᴴᴱ ᴼᴿᴵᴳᴵᴻᴬᴸ Wolfenstein" userId="215f646470bc261a" providerId="LiveId" clId="{76F3FA20-1063-4826-8FD5-0E6E074D688E}" dt="2021-05-19T10:13:03.083" v="1360" actId="478"/>
          <ac:spMkLst>
            <pc:docMk/>
            <pc:sldMk cId="1742920383" sldId="306"/>
            <ac:spMk id="9" creationId="{DE9C7F95-D5D5-44AF-994F-977DA6D93ACA}"/>
          </ac:spMkLst>
        </pc:spChg>
        <pc:spChg chg="add mod">
          <ac:chgData name="Siniša ᵀᴴᴱ ᴼᴿᴵᴳᴵᴻᴬᴸ Wolfenstein" userId="215f646470bc261a" providerId="LiveId" clId="{76F3FA20-1063-4826-8FD5-0E6E074D688E}" dt="2021-05-19T10:14:00.042" v="1417" actId="1076"/>
          <ac:spMkLst>
            <pc:docMk/>
            <pc:sldMk cId="1742920383" sldId="306"/>
            <ac:spMk id="11" creationId="{6171715D-AB50-4D4A-8185-B0CB9058977D}"/>
          </ac:spMkLst>
        </pc:spChg>
        <pc:spChg chg="del">
          <ac:chgData name="Siniša ᵀᴴᴱ ᴼᴿᴵᴳᴵᴻᴬᴸ Wolfenstein" userId="215f646470bc261a" providerId="LiveId" clId="{76F3FA20-1063-4826-8FD5-0E6E074D688E}" dt="2021-05-19T10:13:03.083" v="1360" actId="478"/>
          <ac:spMkLst>
            <pc:docMk/>
            <pc:sldMk cId="1742920383" sldId="306"/>
            <ac:spMk id="12" creationId="{714E494A-1349-4C22-BE6B-67A52A0450F3}"/>
          </ac:spMkLst>
        </pc:spChg>
        <pc:spChg chg="del">
          <ac:chgData name="Siniša ᵀᴴᴱ ᴼᴿᴵᴳᴵᴻᴬᴸ Wolfenstein" userId="215f646470bc261a" providerId="LiveId" clId="{76F3FA20-1063-4826-8FD5-0E6E074D688E}" dt="2021-05-19T10:13:03.083" v="1360" actId="478"/>
          <ac:spMkLst>
            <pc:docMk/>
            <pc:sldMk cId="1742920383" sldId="306"/>
            <ac:spMk id="13" creationId="{59EB26F8-E218-4284-A4F6-E3D2F09CFB9B}"/>
          </ac:spMkLst>
        </pc:spChg>
        <pc:spChg chg="del">
          <ac:chgData name="Siniša ᵀᴴᴱ ᴼᴿᴵᴳᴵᴻᴬᴸ Wolfenstein" userId="215f646470bc261a" providerId="LiveId" clId="{76F3FA20-1063-4826-8FD5-0E6E074D688E}" dt="2021-05-19T10:13:03.083" v="1360" actId="478"/>
          <ac:spMkLst>
            <pc:docMk/>
            <pc:sldMk cId="1742920383" sldId="306"/>
            <ac:spMk id="14" creationId="{9C1A91B7-D98C-413A-BDA9-39F324523E25}"/>
          </ac:spMkLst>
        </pc:spChg>
        <pc:spChg chg="add mod">
          <ac:chgData name="Siniša ᵀᴴᴱ ᴼᴿᴵᴳᴵᴻᴬᴸ Wolfenstein" userId="215f646470bc261a" providerId="LiveId" clId="{76F3FA20-1063-4826-8FD5-0E6E074D688E}" dt="2021-05-19T10:14:08.850" v="1424" actId="20577"/>
          <ac:spMkLst>
            <pc:docMk/>
            <pc:sldMk cId="1742920383" sldId="306"/>
            <ac:spMk id="15" creationId="{6C918E1F-E8C9-4CF1-80C2-7CD2F1B91A54}"/>
          </ac:spMkLst>
        </pc:spChg>
        <pc:spChg chg="add mod">
          <ac:chgData name="Siniša ᵀᴴᴱ ᴼᴿᴵᴳᴵᴻᴬᴸ Wolfenstein" userId="215f646470bc261a" providerId="LiveId" clId="{76F3FA20-1063-4826-8FD5-0E6E074D688E}" dt="2021-05-19T10:14:18.683" v="1427" actId="1076"/>
          <ac:spMkLst>
            <pc:docMk/>
            <pc:sldMk cId="1742920383" sldId="306"/>
            <ac:spMk id="16" creationId="{94DD530A-8B2E-48D1-90B3-A44D2F6F969D}"/>
          </ac:spMkLst>
        </pc:spChg>
        <pc:spChg chg="add mod">
          <ac:chgData name="Siniša ᵀᴴᴱ ᴼᴿᴵᴳᴵᴻᴬᴸ Wolfenstein" userId="215f646470bc261a" providerId="LiveId" clId="{76F3FA20-1063-4826-8FD5-0E6E074D688E}" dt="2021-05-19T10:14:26.658" v="1432" actId="1036"/>
          <ac:spMkLst>
            <pc:docMk/>
            <pc:sldMk cId="1742920383" sldId="306"/>
            <ac:spMk id="17" creationId="{704C309C-389F-4CC0-A7EC-4A4099FB2801}"/>
          </ac:spMkLst>
        </pc:spChg>
        <pc:spChg chg="add mod">
          <ac:chgData name="Siniša ᵀᴴᴱ ᴼᴿᴵᴳᴵᴻᴬᴸ Wolfenstein" userId="215f646470bc261a" providerId="LiveId" clId="{76F3FA20-1063-4826-8FD5-0E6E074D688E}" dt="2021-05-19T10:14:33.930" v="1435" actId="20577"/>
          <ac:spMkLst>
            <pc:docMk/>
            <pc:sldMk cId="1742920383" sldId="306"/>
            <ac:spMk id="18" creationId="{9D985FFB-EE17-4311-B8D1-1F695741A6E7}"/>
          </ac:spMkLst>
        </pc:spChg>
        <pc:spChg chg="add mod">
          <ac:chgData name="Siniša ᵀᴴᴱ ᴼᴿᴵᴳᴵᴻᴬᴸ Wolfenstein" userId="215f646470bc261a" providerId="LiveId" clId="{76F3FA20-1063-4826-8FD5-0E6E074D688E}" dt="2021-05-19T10:14:40.051" v="1438" actId="1076"/>
          <ac:spMkLst>
            <pc:docMk/>
            <pc:sldMk cId="1742920383" sldId="306"/>
            <ac:spMk id="19" creationId="{8C99678B-3BD2-4721-9C16-D6A94E47485C}"/>
          </ac:spMkLst>
        </pc:spChg>
        <pc:picChg chg="mod">
          <ac:chgData name="Siniša ᵀᴴᴱ ᴼᴿᴵᴳᴵᴻᴬᴸ Wolfenstein" userId="215f646470bc261a" providerId="LiveId" clId="{76F3FA20-1063-4826-8FD5-0E6E074D688E}" dt="2021-05-19T10:13:33.346" v="1365" actId="1076"/>
          <ac:picMkLst>
            <pc:docMk/>
            <pc:sldMk cId="1742920383" sldId="306"/>
            <ac:picMk id="6" creationId="{D255B4FC-89B0-4357-9C41-9F0792D7E4FD}"/>
          </ac:picMkLst>
        </pc:picChg>
      </pc:sldChg>
    </pc:docChg>
  </pc:docChgLst>
  <pc:docChgLst>
    <pc:chgData name="Siniša ᵀᴴᴱ ᴼᴿᴵᴳᴵᴻᴬᴸ Wolfenstein" userId="215f646470bc261a" providerId="LiveId" clId="{248E37E2-A772-4FD8-AD79-855028CDBFF5}"/>
    <pc:docChg chg="undo custSel addSld delSld modSld sldOrd">
      <pc:chgData name="Siniša ᵀᴴᴱ ᴼᴿᴵᴳᴵᴻᴬᴸ Wolfenstein" userId="215f646470bc261a" providerId="LiveId" clId="{248E37E2-A772-4FD8-AD79-855028CDBFF5}" dt="2021-02-19T13:07:03.610" v="2122"/>
      <pc:docMkLst>
        <pc:docMk/>
      </pc:docMkLst>
      <pc:sldChg chg="modSp">
        <pc:chgData name="Siniša ᵀᴴᴱ ᴼᴿᴵᴳᴵᴻᴬᴸ Wolfenstein" userId="215f646470bc261a" providerId="LiveId" clId="{248E37E2-A772-4FD8-AD79-855028CDBFF5}" dt="2021-02-19T11:57:23.968" v="24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248E37E2-A772-4FD8-AD79-855028CDBFF5}" dt="2021-02-19T11:57:20.159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248E37E2-A772-4FD8-AD79-855028CDBFF5}" dt="2021-02-19T11:57:23.968" v="24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modAnim">
        <pc:chgData name="Siniša ᵀᴴᴱ ᴼᴿᴵᴳᴵᴻᴬᴸ Wolfenstein" userId="215f646470bc261a" providerId="LiveId" clId="{248E37E2-A772-4FD8-AD79-855028CDBFF5}" dt="2021-02-19T12:31:35.864" v="1323" actId="20577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248E37E2-A772-4FD8-AD79-855028CDBFF5}" dt="2021-02-19T12:22:15.602" v="915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ᵀᴴᴱ ᴼᴿᴵᴳᴵᴻᴬᴸ Wolfenstein" userId="215f646470bc261a" providerId="LiveId" clId="{248E37E2-A772-4FD8-AD79-855028CDBFF5}" dt="2021-02-19T12:23:12.291" v="967" actId="20577"/>
          <ac:spMkLst>
            <pc:docMk/>
            <pc:sldMk cId="1067701834" sldId="261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248E37E2-A772-4FD8-AD79-855028CDBFF5}" dt="2021-02-19T12:25:08.243" v="1054" actId="20577"/>
          <ac:spMkLst>
            <pc:docMk/>
            <pc:sldMk cId="1067701834" sldId="261"/>
            <ac:spMk id="7" creationId="{F7F35ACC-185E-41AD-8106-991408FB0D15}"/>
          </ac:spMkLst>
        </pc:spChg>
        <pc:spChg chg="mod">
          <ac:chgData name="Siniša ᵀᴴᴱ ᴼᴿᴵᴳᴵᴻᴬᴸ Wolfenstein" userId="215f646470bc261a" providerId="LiveId" clId="{248E37E2-A772-4FD8-AD79-855028CDBFF5}" dt="2021-02-19T12:24:38.389" v="1027" actId="1036"/>
          <ac:spMkLst>
            <pc:docMk/>
            <pc:sldMk cId="1067701834" sldId="261"/>
            <ac:spMk id="8" creationId="{34A0AB61-D9FD-4045-BF7C-428C51964632}"/>
          </ac:spMkLst>
        </pc:spChg>
        <pc:spChg chg="add del mod">
          <ac:chgData name="Siniša ᵀᴴᴱ ᴼᴿᴵᴳᴵᴻᴬᴸ Wolfenstein" userId="215f646470bc261a" providerId="LiveId" clId="{248E37E2-A772-4FD8-AD79-855028CDBFF5}" dt="2021-02-19T12:25:28.265" v="1060"/>
          <ac:spMkLst>
            <pc:docMk/>
            <pc:sldMk cId="1067701834" sldId="261"/>
            <ac:spMk id="9" creationId="{24091495-18FB-4D7C-8E39-43FA5F84CD14}"/>
          </ac:spMkLst>
        </pc:spChg>
        <pc:spChg chg="add del">
          <ac:chgData name="Siniša ᵀᴴᴱ ᴼᴿᴵᴳᴵᴻᴬᴸ Wolfenstein" userId="215f646470bc261a" providerId="LiveId" clId="{248E37E2-A772-4FD8-AD79-855028CDBFF5}" dt="2021-02-19T12:25:25.060" v="1058"/>
          <ac:spMkLst>
            <pc:docMk/>
            <pc:sldMk cId="1067701834" sldId="261"/>
            <ac:spMk id="10" creationId="{882012E8-559D-4A7A-A4E9-F5D6B1D20291}"/>
          </ac:spMkLst>
        </pc:spChg>
        <pc:spChg chg="add mod">
          <ac:chgData name="Siniša ᵀᴴᴱ ᴼᴿᴵᴳᴵᴻᴬᴸ Wolfenstein" userId="215f646470bc261a" providerId="LiveId" clId="{248E37E2-A772-4FD8-AD79-855028CDBFF5}" dt="2021-02-19T12:30:19.787" v="1252" actId="20577"/>
          <ac:spMkLst>
            <pc:docMk/>
            <pc:sldMk cId="1067701834" sldId="261"/>
            <ac:spMk id="11" creationId="{49998313-A206-4FBF-ADE6-452626A8D4EE}"/>
          </ac:spMkLst>
        </pc:spChg>
        <pc:spChg chg="add mod">
          <ac:chgData name="Siniša ᵀᴴᴱ ᴼᴿᴵᴳᴵᴻᴬᴸ Wolfenstein" userId="215f646470bc261a" providerId="LiveId" clId="{248E37E2-A772-4FD8-AD79-855028CDBFF5}" dt="2021-02-19T12:30:27.657" v="1259" actId="20577"/>
          <ac:spMkLst>
            <pc:docMk/>
            <pc:sldMk cId="1067701834" sldId="261"/>
            <ac:spMk id="12" creationId="{4382B8BE-2E6E-40B5-9D17-F3192F0C28F4}"/>
          </ac:spMkLst>
        </pc:spChg>
        <pc:spChg chg="add mod">
          <ac:chgData name="Siniša ᵀᴴᴱ ᴼᴿᴵᴳᴵᴻᴬᴸ Wolfenstein" userId="215f646470bc261a" providerId="LiveId" clId="{248E37E2-A772-4FD8-AD79-855028CDBFF5}" dt="2021-02-19T12:30:37.134" v="1273" actId="20577"/>
          <ac:spMkLst>
            <pc:docMk/>
            <pc:sldMk cId="1067701834" sldId="261"/>
            <ac:spMk id="13" creationId="{C944FF76-8750-45D2-B928-8A8D681DB8BC}"/>
          </ac:spMkLst>
        </pc:spChg>
        <pc:spChg chg="add mod">
          <ac:chgData name="Siniša ᵀᴴᴱ ᴼᴿᴵᴳᴵᴻᴬᴸ Wolfenstein" userId="215f646470bc261a" providerId="LiveId" clId="{248E37E2-A772-4FD8-AD79-855028CDBFF5}" dt="2021-02-19T12:30:54.544" v="1290" actId="20577"/>
          <ac:spMkLst>
            <pc:docMk/>
            <pc:sldMk cId="1067701834" sldId="261"/>
            <ac:spMk id="14" creationId="{2906E52B-7480-467E-B68E-C377F573F79D}"/>
          </ac:spMkLst>
        </pc:spChg>
        <pc:spChg chg="add mod">
          <ac:chgData name="Siniša ᵀᴴᴱ ᴼᴿᴵᴳᴵᴻᴬᴸ Wolfenstein" userId="215f646470bc261a" providerId="LiveId" clId="{248E37E2-A772-4FD8-AD79-855028CDBFF5}" dt="2021-02-19T12:31:14.996" v="1304" actId="20577"/>
          <ac:spMkLst>
            <pc:docMk/>
            <pc:sldMk cId="1067701834" sldId="261"/>
            <ac:spMk id="15" creationId="{2C65EF49-6A03-48FC-B47F-F5FD8AE31CC4}"/>
          </ac:spMkLst>
        </pc:spChg>
        <pc:spChg chg="add mod">
          <ac:chgData name="Siniša ᵀᴴᴱ ᴼᴿᴵᴳᴵᴻᴬᴸ Wolfenstein" userId="215f646470bc261a" providerId="LiveId" clId="{248E37E2-A772-4FD8-AD79-855028CDBFF5}" dt="2021-02-19T12:31:35.864" v="1323" actId="20577"/>
          <ac:spMkLst>
            <pc:docMk/>
            <pc:sldMk cId="1067701834" sldId="261"/>
            <ac:spMk id="16" creationId="{1DEBD4D3-6DE2-4403-8F39-D552842E7BBF}"/>
          </ac:spMkLst>
        </pc:spChg>
        <pc:picChg chg="mod">
          <ac:chgData name="Siniša ᵀᴴᴱ ᴼᴿᴵᴳᴵᴻᴬᴸ Wolfenstein" userId="215f646470bc261a" providerId="LiveId" clId="{248E37E2-A772-4FD8-AD79-855028CDBFF5}" dt="2021-02-19T12:21:59.590" v="912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23:33.591" v="975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05:57.990" v="99" actId="14100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248E37E2-A772-4FD8-AD79-855028CDBFF5}" dt="2021-02-19T11:59:35.556" v="92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1:59:21.421" v="90" actId="14100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248E37E2-A772-4FD8-AD79-855028CDBFF5}" dt="2021-02-19T11:59:47.651" v="96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05:57.990" v="99" actId="14100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11:09.684" v="472" actId="1038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248E37E2-A772-4FD8-AD79-855028CDBFF5}" dt="2021-02-19T12:10:58.528" v="460" actId="1076"/>
          <ac:spMkLst>
            <pc:docMk/>
            <pc:sldMk cId="3963308375" sldId="289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0:51.183" v="459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1:09.684" v="472" actId="1038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15.315" v="103" actId="14100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248E37E2-A772-4FD8-AD79-855028CDBFF5}" dt="2021-02-19T12:17:44.333" v="842" actId="1076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248E37E2-A772-4FD8-AD79-855028CDBFF5}" dt="2021-02-19T12:17:37.922" v="840" actId="1076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7:44.333" v="842" actId="1076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7:39.533" v="841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33.256" v="109" actId="14100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18:57.737" v="911" actId="1035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248E37E2-A772-4FD8-AD79-855028CDBFF5}" dt="2021-02-19T12:18:48.503" v="891" actId="14100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8:57.737" v="911" actId="1035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8:57.737" v="911" actId="1035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248E37E2-A772-4FD8-AD79-855028CDBFF5}" dt="2021-02-19T12:06:45.563" v="112" actId="14100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modSp modAnim">
        <pc:chgData name="Siniša ᵀᴴᴱ ᴼᴿᴵᴳᴵᴻᴬᴸ Wolfenstein" userId="215f646470bc261a" providerId="LiveId" clId="{248E37E2-A772-4FD8-AD79-855028CDBFF5}" dt="2021-02-19T12:29:37.792" v="1233" actId="255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248E37E2-A772-4FD8-AD79-855028CDBFF5}" dt="2021-02-19T12:26:27.669" v="1116" actId="1035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248E37E2-A772-4FD8-AD79-855028CDBFF5}" dt="2021-02-19T12:26:42.358" v="1126" actId="20577"/>
          <ac:spMkLst>
            <pc:docMk/>
            <pc:sldMk cId="3442932805" sldId="294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248E37E2-A772-4FD8-AD79-855028CDBFF5}" dt="2021-02-19T12:26:54.414" v="1133" actId="20577"/>
          <ac:spMkLst>
            <pc:docMk/>
            <pc:sldMk cId="3442932805" sldId="294"/>
            <ac:spMk id="8" creationId="{2228B2E6-CFF7-4676-87B7-8FD632D2D184}"/>
          </ac:spMkLst>
        </pc:spChg>
        <pc:spChg chg="mod">
          <ac:chgData name="Siniša ᵀᴴᴱ ᴼᴿᴵᴳᴵᴻᴬᴸ Wolfenstein" userId="215f646470bc261a" providerId="LiveId" clId="{248E37E2-A772-4FD8-AD79-855028CDBFF5}" dt="2021-02-19T12:27:28.317" v="1149" actId="1035"/>
          <ac:spMkLst>
            <pc:docMk/>
            <pc:sldMk cId="3442932805" sldId="294"/>
            <ac:spMk id="9" creationId="{DE9C7F95-D5D5-44AF-994F-977DA6D93ACA}"/>
          </ac:spMkLst>
        </pc:spChg>
        <pc:spChg chg="mod">
          <ac:chgData name="Siniša ᵀᴴᴱ ᴼᴿᴵᴳᴵᴻᴬᴸ Wolfenstein" userId="215f646470bc261a" providerId="LiveId" clId="{248E37E2-A772-4FD8-AD79-855028CDBFF5}" dt="2021-02-19T12:27:58.743" v="1171" actId="255"/>
          <ac:spMkLst>
            <pc:docMk/>
            <pc:sldMk cId="3442932805" sldId="294"/>
            <ac:spMk id="10" creationId="{42962B76-013E-4037-A89B-EDC90DEC5002}"/>
          </ac:spMkLst>
        </pc:spChg>
        <pc:spChg chg="mod">
          <ac:chgData name="Siniša ᵀᴴᴱ ᴼᴿᴵᴳᴵᴻᴬᴸ Wolfenstein" userId="215f646470bc261a" providerId="LiveId" clId="{248E37E2-A772-4FD8-AD79-855028CDBFF5}" dt="2021-02-19T12:28:07.356" v="1179" actId="20577"/>
          <ac:spMkLst>
            <pc:docMk/>
            <pc:sldMk cId="3442932805" sldId="294"/>
            <ac:spMk id="11" creationId="{591FFA9B-852A-4B70-B40F-1AEFA8E97741}"/>
          </ac:spMkLst>
        </pc:spChg>
        <pc:spChg chg="mod">
          <ac:chgData name="Siniša ᵀᴴᴱ ᴼᴿᴵᴳᴵᴻᴬᴸ Wolfenstein" userId="215f646470bc261a" providerId="LiveId" clId="{248E37E2-A772-4FD8-AD79-855028CDBFF5}" dt="2021-02-19T12:28:21.447" v="1188" actId="20577"/>
          <ac:spMkLst>
            <pc:docMk/>
            <pc:sldMk cId="3442932805" sldId="294"/>
            <ac:spMk id="12" creationId="{714E494A-1349-4C22-BE6B-67A52A0450F3}"/>
          </ac:spMkLst>
        </pc:spChg>
        <pc:spChg chg="add mod">
          <ac:chgData name="Siniša ᵀᴴᴱ ᴼᴿᴵᴳᴵᴻᴬᴸ Wolfenstein" userId="215f646470bc261a" providerId="LiveId" clId="{248E37E2-A772-4FD8-AD79-855028CDBFF5}" dt="2021-02-19T12:28:51.374" v="1198" actId="14100"/>
          <ac:spMkLst>
            <pc:docMk/>
            <pc:sldMk cId="3442932805" sldId="294"/>
            <ac:spMk id="13" creationId="{59EB26F8-E218-4284-A4F6-E3D2F09CFB9B}"/>
          </ac:spMkLst>
        </pc:spChg>
        <pc:spChg chg="add mod">
          <ac:chgData name="Siniša ᵀᴴᴱ ᴼᴿᴵᴳᴵᴻᴬᴸ Wolfenstein" userId="215f646470bc261a" providerId="LiveId" clId="{248E37E2-A772-4FD8-AD79-855028CDBFF5}" dt="2021-02-19T12:29:00.710" v="1208" actId="20577"/>
          <ac:spMkLst>
            <pc:docMk/>
            <pc:sldMk cId="3442932805" sldId="294"/>
            <ac:spMk id="14" creationId="{9C1A91B7-D98C-413A-BDA9-39F324523E25}"/>
          </ac:spMkLst>
        </pc:spChg>
        <pc:spChg chg="add mod">
          <ac:chgData name="Siniša ᵀᴴᴱ ᴼᴿᴵᴳᴵᴻᴬᴸ Wolfenstein" userId="215f646470bc261a" providerId="LiveId" clId="{248E37E2-A772-4FD8-AD79-855028CDBFF5}" dt="2021-02-19T12:29:37.792" v="1233" actId="255"/>
          <ac:spMkLst>
            <pc:docMk/>
            <pc:sldMk cId="3442932805" sldId="294"/>
            <ac:spMk id="15" creationId="{B90629F3-02B6-45C4-9520-9C312D1B6C73}"/>
          </ac:spMkLst>
        </pc:spChg>
        <pc:picChg chg="mod">
          <ac:chgData name="Siniša ᵀᴴᴱ ᴼᴿᴵᴳᴵᴻᴬᴸ Wolfenstein" userId="215f646470bc261a" providerId="LiveId" clId="{248E37E2-A772-4FD8-AD79-855028CDBFF5}" dt="2021-02-19T12:22:04.443" v="913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26:04.653" v="1065" actId="14100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ord delAnim modAnim">
        <pc:chgData name="Siniša ᵀᴴᴱ ᴼᴿᴵᴳᴵᴻᴬᴸ Wolfenstein" userId="215f646470bc261a" providerId="LiveId" clId="{248E37E2-A772-4FD8-AD79-855028CDBFF5}" dt="2021-02-19T12:59:29.374" v="1861" actId="20577"/>
        <pc:sldMkLst>
          <pc:docMk/>
          <pc:sldMk cId="3450281488" sldId="295"/>
        </pc:sldMkLst>
        <pc:spChg chg="mod">
          <ac:chgData name="Siniša ᵀᴴᴱ ᴼᴿᴵᴳᴵᴻᴬᴸ Wolfenstein" userId="215f646470bc261a" providerId="LiveId" clId="{248E37E2-A772-4FD8-AD79-855028CDBFF5}" dt="2021-02-19T12:52:19.255" v="1656" actId="20577"/>
          <ac:spMkLst>
            <pc:docMk/>
            <pc:sldMk cId="3450281488" sldId="295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248E37E2-A772-4FD8-AD79-855028CDBFF5}" dt="2021-02-19T12:54:07.046" v="1722" actId="20577"/>
          <ac:spMkLst>
            <pc:docMk/>
            <pc:sldMk cId="3450281488" sldId="295"/>
            <ac:spMk id="11" creationId="{DDEFC204-CF66-4140-AB4E-6740119F9158}"/>
          </ac:spMkLst>
        </pc:spChg>
        <pc:spChg chg="add mod">
          <ac:chgData name="Siniša ᵀᴴᴱ ᴼᴿᴵᴳᴵᴻᴬᴸ Wolfenstein" userId="215f646470bc261a" providerId="LiveId" clId="{248E37E2-A772-4FD8-AD79-855028CDBFF5}" dt="2021-02-19T12:54:45.813" v="1727"/>
          <ac:spMkLst>
            <pc:docMk/>
            <pc:sldMk cId="3450281488" sldId="295"/>
            <ac:spMk id="12" creationId="{AA8958AE-BA85-49F4-85E1-A13B17609857}"/>
          </ac:spMkLst>
        </pc:spChg>
        <pc:spChg chg="add mod">
          <ac:chgData name="Siniša ᵀᴴᴱ ᴼᴿᴵᴳᴵᴻᴬᴸ Wolfenstein" userId="215f646470bc261a" providerId="LiveId" clId="{248E37E2-A772-4FD8-AD79-855028CDBFF5}" dt="2021-02-19T12:55:00.674" v="1728"/>
          <ac:spMkLst>
            <pc:docMk/>
            <pc:sldMk cId="3450281488" sldId="295"/>
            <ac:spMk id="13" creationId="{3455752D-B25E-4605-9EAB-751AD8414F16}"/>
          </ac:spMkLst>
        </pc:spChg>
        <pc:spChg chg="add mod">
          <ac:chgData name="Siniša ᵀᴴᴱ ᴼᴿᴵᴳᴵᴻᴬᴸ Wolfenstein" userId="215f646470bc261a" providerId="LiveId" clId="{248E37E2-A772-4FD8-AD79-855028CDBFF5}" dt="2021-02-19T12:58:52.295" v="1838" actId="20577"/>
          <ac:spMkLst>
            <pc:docMk/>
            <pc:sldMk cId="3450281488" sldId="295"/>
            <ac:spMk id="15" creationId="{869F6107-A43F-4D85-8F02-1B2888AD1A28}"/>
          </ac:spMkLst>
        </pc:spChg>
        <pc:spChg chg="add mod">
          <ac:chgData name="Siniša ᵀᴴᴱ ᴼᴿᴵᴳᴵᴻᴬᴸ Wolfenstein" userId="215f646470bc261a" providerId="LiveId" clId="{248E37E2-A772-4FD8-AD79-855028CDBFF5}" dt="2021-02-19T12:59:29.374" v="1861" actId="20577"/>
          <ac:spMkLst>
            <pc:docMk/>
            <pc:sldMk cId="3450281488" sldId="295"/>
            <ac:spMk id="16" creationId="{14D6C85C-3843-46EB-9AF0-7036BFA0086B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18" creationId="{A94F7519-2D57-44B6-99A0-5E71AC35F48D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19" creationId="{D89AB20C-EDB7-40DB-B220-B62BAB05DD52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0" creationId="{88C82048-8856-4779-8E33-7D82308FC451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1" creationId="{0FFCB2AD-CB35-47C7-B7D3-77ADCA67C58C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2" creationId="{161C1763-41BA-48B4-BA70-7A1EE555653D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3" creationId="{AEAB6ABB-9C41-47EE-824F-82BAB1B21DC6}"/>
          </ac:spMkLst>
        </pc:spChg>
        <pc:picChg chg="add mod">
          <ac:chgData name="Siniša ᵀᴴᴱ ᴼᴿᴵᴳᴵᴻᴬᴸ Wolfenstein" userId="215f646470bc261a" providerId="LiveId" clId="{248E37E2-A772-4FD8-AD79-855028CDBFF5}" dt="2021-02-19T12:57:58.398" v="1735" actId="14100"/>
          <ac:picMkLst>
            <pc:docMk/>
            <pc:sldMk cId="3450281488" sldId="295"/>
            <ac:picMk id="2" creationId="{46576A4E-E246-4E9A-8CC2-69C8F8A7CF69}"/>
          </ac:picMkLst>
        </pc:picChg>
        <pc:picChg chg="mod">
          <ac:chgData name="Siniša ᵀᴴᴱ ᴼᴿᴵᴳᴵᴻᴬᴸ Wolfenstein" userId="215f646470bc261a" providerId="LiveId" clId="{248E37E2-A772-4FD8-AD79-855028CDBFF5}" dt="2021-02-19T12:45:01.705" v="1326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53:03.757" v="1661" actId="1076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248E37E2-A772-4FD8-AD79-855028CDBFF5}" dt="2021-02-19T13:07:03.610" v="2122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248E37E2-A772-4FD8-AD79-855028CDBFF5}" dt="2021-02-19T12:47:05.295" v="1508" actId="1076"/>
          <ac:spMkLst>
            <pc:docMk/>
            <pc:sldMk cId="821422838" sldId="296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248E37E2-A772-4FD8-AD79-855028CDBFF5}" dt="2021-02-19T12:47:25.628" v="1512" actId="1076"/>
          <ac:spMkLst>
            <pc:docMk/>
            <pc:sldMk cId="821422838" sldId="296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248E37E2-A772-4FD8-AD79-855028CDBFF5}" dt="2021-02-19T12:48:25.843" v="1531" actId="1076"/>
          <ac:spMkLst>
            <pc:docMk/>
            <pc:sldMk cId="821422838" sldId="296"/>
            <ac:spMk id="8" creationId="{5457CEF9-8878-439F-99C9-9A5C7A886E19}"/>
          </ac:spMkLst>
        </pc:spChg>
        <pc:spChg chg="mod">
          <ac:chgData name="Siniša ᵀᴴᴱ ᴼᴿᴵᴳᴵᴻᴬᴸ Wolfenstein" userId="215f646470bc261a" providerId="LiveId" clId="{248E37E2-A772-4FD8-AD79-855028CDBFF5}" dt="2021-02-19T12:47:54.899" v="1517" actId="14100"/>
          <ac:spMkLst>
            <pc:docMk/>
            <pc:sldMk cId="821422838" sldId="296"/>
            <ac:spMk id="9" creationId="{86778BFE-A304-47EF-AC2E-4EDB7550DD18}"/>
          </ac:spMkLst>
        </pc:spChg>
        <pc:spChg chg="mod">
          <ac:chgData name="Siniša ᵀᴴᴱ ᴼᴿᴵᴳᴵᴻᴬᴸ Wolfenstein" userId="215f646470bc261a" providerId="LiveId" clId="{248E37E2-A772-4FD8-AD79-855028CDBFF5}" dt="2021-02-19T12:48:10.248" v="1528" actId="14100"/>
          <ac:spMkLst>
            <pc:docMk/>
            <pc:sldMk cId="821422838" sldId="296"/>
            <ac:spMk id="10" creationId="{1C65448F-32D4-4F50-81C6-50F0F5F6709C}"/>
          </ac:spMkLst>
        </pc:spChg>
        <pc:spChg chg="mod">
          <ac:chgData name="Siniša ᵀᴴᴱ ᴼᴿᴵᴳᴵᴻᴬᴸ Wolfenstein" userId="215f646470bc261a" providerId="LiveId" clId="{248E37E2-A772-4FD8-AD79-855028CDBFF5}" dt="2021-02-19T12:48:34.412" v="1535" actId="20577"/>
          <ac:spMkLst>
            <pc:docMk/>
            <pc:sldMk cId="821422838" sldId="296"/>
            <ac:spMk id="11" creationId="{16CC1BCE-8301-4577-AC9D-B7F3D01CA385}"/>
          </ac:spMkLst>
        </pc:spChg>
        <pc:spChg chg="del mod">
          <ac:chgData name="Siniša ᵀᴴᴱ ᴼᴿᴵᴳᴵᴻᴬᴸ Wolfenstein" userId="215f646470bc261a" providerId="LiveId" clId="{248E37E2-A772-4FD8-AD79-855028CDBFF5}" dt="2021-02-19T12:49:04.362" v="1545" actId="478"/>
          <ac:spMkLst>
            <pc:docMk/>
            <pc:sldMk cId="821422838" sldId="296"/>
            <ac:spMk id="12" creationId="{4BF51F9E-F6FB-4A00-9C9A-D44C6A6F42F7}"/>
          </ac:spMkLst>
        </pc:spChg>
        <pc:spChg chg="del">
          <ac:chgData name="Siniša ᵀᴴᴱ ᴼᴿᴵᴳᴵᴻᴬᴸ Wolfenstein" userId="215f646470bc261a" providerId="LiveId" clId="{248E37E2-A772-4FD8-AD79-855028CDBFF5}" dt="2021-02-19T12:49:06.251" v="1546" actId="478"/>
          <ac:spMkLst>
            <pc:docMk/>
            <pc:sldMk cId="821422838" sldId="296"/>
            <ac:spMk id="13" creationId="{DB19F3E7-C480-47BA-8D45-D1768C25CE60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4" creationId="{A7AC4270-E51A-4252-9ECF-974AE3152782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5" creationId="{63306C58-4563-4443-A898-D5E13F9D7B83}"/>
          </ac:spMkLst>
        </pc:spChg>
        <pc:spChg chg="add mod">
          <ac:chgData name="Siniša ᵀᴴᴱ ᴼᴿᴵᴳᴵᴻᴬᴸ Wolfenstein" userId="215f646470bc261a" providerId="LiveId" clId="{248E37E2-A772-4FD8-AD79-855028CDBFF5}" dt="2021-02-19T12:48:22.546" v="1530" actId="1076"/>
          <ac:spMkLst>
            <pc:docMk/>
            <pc:sldMk cId="821422838" sldId="296"/>
            <ac:spMk id="16" creationId="{2580069C-BC40-4CD0-A5A1-5C6E03DAEC68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7" creationId="{5C8DB890-CB80-439A-B309-13C58AC6BCB3}"/>
          </ac:spMkLst>
        </pc:spChg>
        <pc:spChg chg="add mod">
          <ac:chgData name="Siniša ᵀᴴᴱ ᴼᴿᴵᴳᴵᴻᴬᴸ Wolfenstein" userId="215f646470bc261a" providerId="LiveId" clId="{248E37E2-A772-4FD8-AD79-855028CDBFF5}" dt="2021-02-19T12:48:46.270" v="1541" actId="1076"/>
          <ac:spMkLst>
            <pc:docMk/>
            <pc:sldMk cId="821422838" sldId="296"/>
            <ac:spMk id="18" creationId="{07C78270-810E-4786-8DA9-8636856A568F}"/>
          </ac:spMkLst>
        </pc:spChg>
        <pc:spChg chg="add mod">
          <ac:chgData name="Siniša ᵀᴴᴱ ᴼᴿᴵᴳᴵᴻᴬᴸ Wolfenstein" userId="215f646470bc261a" providerId="LiveId" clId="{248E37E2-A772-4FD8-AD79-855028CDBFF5}" dt="2021-02-19T12:48:51.946" v="1543" actId="1076"/>
          <ac:spMkLst>
            <pc:docMk/>
            <pc:sldMk cId="821422838" sldId="296"/>
            <ac:spMk id="19" creationId="{6F1CA66B-D66B-4602-980E-7736309C7E61}"/>
          </ac:spMkLst>
        </pc:spChg>
        <pc:spChg chg="add mod">
          <ac:chgData name="Siniša ᵀᴴᴱ ᴼᴿᴵᴳᴵᴻᴬᴸ Wolfenstein" userId="215f646470bc261a" providerId="LiveId" clId="{248E37E2-A772-4FD8-AD79-855028CDBFF5}" dt="2021-02-19T12:49:26.206" v="1556" actId="20577"/>
          <ac:spMkLst>
            <pc:docMk/>
            <pc:sldMk cId="821422838" sldId="296"/>
            <ac:spMk id="20" creationId="{2A44B5B2-B1D3-4AE4-927B-9C6BFD5480A8}"/>
          </ac:spMkLst>
        </pc:spChg>
        <pc:spChg chg="add mod">
          <ac:chgData name="Siniša ᵀᴴᴱ ᴼᴿᴵᴳᴵᴻᴬᴸ Wolfenstein" userId="215f646470bc261a" providerId="LiveId" clId="{248E37E2-A772-4FD8-AD79-855028CDBFF5}" dt="2021-02-19T12:49:32.181" v="1558" actId="1076"/>
          <ac:spMkLst>
            <pc:docMk/>
            <pc:sldMk cId="821422838" sldId="296"/>
            <ac:spMk id="21" creationId="{01A13D8A-7C69-4C71-8445-C7815DEA107D}"/>
          </ac:spMkLst>
        </pc:spChg>
        <pc:spChg chg="add mod">
          <ac:chgData name="Siniša ᵀᴴᴱ ᴼᴿᴵᴳᴵᴻᴬᴸ Wolfenstein" userId="215f646470bc261a" providerId="LiveId" clId="{248E37E2-A772-4FD8-AD79-855028CDBFF5}" dt="2021-02-19T12:49:36.541" v="1560" actId="1076"/>
          <ac:spMkLst>
            <pc:docMk/>
            <pc:sldMk cId="821422838" sldId="296"/>
            <ac:spMk id="22" creationId="{2CDE4585-995F-4389-937E-D429BBFA4DBE}"/>
          </ac:spMkLst>
        </pc:spChg>
        <pc:spChg chg="add mod">
          <ac:chgData name="Siniša ᵀᴴᴱ ᴼᴿᴵᴳᴵᴻᴬᴸ Wolfenstein" userId="215f646470bc261a" providerId="LiveId" clId="{248E37E2-A772-4FD8-AD79-855028CDBFF5}" dt="2021-02-19T12:49:41.275" v="1562" actId="1076"/>
          <ac:spMkLst>
            <pc:docMk/>
            <pc:sldMk cId="821422838" sldId="296"/>
            <ac:spMk id="23" creationId="{8A3B2CBF-7E8F-4A2B-BDDB-BBF536FCCFAA}"/>
          </ac:spMkLst>
        </pc:spChg>
        <pc:spChg chg="add mod">
          <ac:chgData name="Siniša ᵀᴴᴱ ᴼᴿᴵᴳᴵᴻᴬᴸ Wolfenstein" userId="215f646470bc261a" providerId="LiveId" clId="{248E37E2-A772-4FD8-AD79-855028CDBFF5}" dt="2021-02-19T12:49:45.495" v="1564" actId="1076"/>
          <ac:spMkLst>
            <pc:docMk/>
            <pc:sldMk cId="821422838" sldId="296"/>
            <ac:spMk id="24" creationId="{0F0E54F9-844E-4DD4-980B-BE4E7A1313AE}"/>
          </ac:spMkLst>
        </pc:spChg>
        <pc:spChg chg="add mod">
          <ac:chgData name="Siniša ᵀᴴᴱ ᴼᴿᴵᴳᴵᴻᴬᴸ Wolfenstein" userId="215f646470bc261a" providerId="LiveId" clId="{248E37E2-A772-4FD8-AD79-855028CDBFF5}" dt="2021-02-19T12:49:57.831" v="1566" actId="1076"/>
          <ac:spMkLst>
            <pc:docMk/>
            <pc:sldMk cId="821422838" sldId="296"/>
            <ac:spMk id="25" creationId="{25CD17C6-775C-400D-AF83-D866F091C84A}"/>
          </ac:spMkLst>
        </pc:spChg>
        <pc:spChg chg="add mod">
          <ac:chgData name="Siniša ᵀᴴᴱ ᴼᴿᴵᴳᴵᴻᴬᴸ Wolfenstein" userId="215f646470bc261a" providerId="LiveId" clId="{248E37E2-A772-4FD8-AD79-855028CDBFF5}" dt="2021-02-19T12:50:10.278" v="1575" actId="1036"/>
          <ac:spMkLst>
            <pc:docMk/>
            <pc:sldMk cId="821422838" sldId="296"/>
            <ac:spMk id="26" creationId="{03A7006A-9FA8-4272-BC72-4A04321BAF1A}"/>
          </ac:spMkLst>
        </pc:spChg>
        <pc:spChg chg="add mod">
          <ac:chgData name="Siniša ᵀᴴᴱ ᴼᴿᴵᴳᴵᴻᴬᴸ Wolfenstein" userId="215f646470bc261a" providerId="LiveId" clId="{248E37E2-A772-4FD8-AD79-855028CDBFF5}" dt="2021-02-19T12:50:23.398" v="1584" actId="1036"/>
          <ac:spMkLst>
            <pc:docMk/>
            <pc:sldMk cId="821422838" sldId="296"/>
            <ac:spMk id="27" creationId="{F1949171-A176-4BD0-A914-D7945402C7B5}"/>
          </ac:spMkLst>
        </pc:spChg>
        <pc:spChg chg="add mod">
          <ac:chgData name="Siniša ᵀᴴᴱ ᴼᴿᴵᴳᴵᴻᴬᴸ Wolfenstein" userId="215f646470bc261a" providerId="LiveId" clId="{248E37E2-A772-4FD8-AD79-855028CDBFF5}" dt="2021-02-19T12:50:39.819" v="1592" actId="1076"/>
          <ac:spMkLst>
            <pc:docMk/>
            <pc:sldMk cId="821422838" sldId="296"/>
            <ac:spMk id="28" creationId="{7445C116-B730-4B86-90E7-CBFF27E28573}"/>
          </ac:spMkLst>
        </pc:spChg>
        <pc:spChg chg="add mod">
          <ac:chgData name="Siniša ᵀᴴᴱ ᴼᴿᴵᴳᴵᴻᴬᴸ Wolfenstein" userId="215f646470bc261a" providerId="LiveId" clId="{248E37E2-A772-4FD8-AD79-855028CDBFF5}" dt="2021-02-19T12:51:38.889" v="1598" actId="20577"/>
          <ac:spMkLst>
            <pc:docMk/>
            <pc:sldMk cId="821422838" sldId="296"/>
            <ac:spMk id="29" creationId="{77CA5897-22B8-4EB7-ADBE-79B91193282C}"/>
          </ac:spMkLst>
        </pc:spChg>
        <pc:spChg chg="add del">
          <ac:chgData name="Siniša ᵀᴴᴱ ᴼᴿᴵᴳᴵᴻᴬᴸ Wolfenstein" userId="215f646470bc261a" providerId="LiveId" clId="{248E37E2-A772-4FD8-AD79-855028CDBFF5}" dt="2021-02-19T12:53:18.839" v="1663"/>
          <ac:spMkLst>
            <pc:docMk/>
            <pc:sldMk cId="821422838" sldId="296"/>
            <ac:spMk id="30" creationId="{A0890293-74B0-47CA-9D08-0F337D5F7A1D}"/>
          </ac:spMkLst>
        </pc:spChg>
        <pc:picChg chg="mod">
          <ac:chgData name="Siniša ᵀᴴᴱ ᴼᴿᴵᴳᴵᴻᴬᴸ Wolfenstein" userId="215f646470bc261a" providerId="LiveId" clId="{248E37E2-A772-4FD8-AD79-855028CDBFF5}" dt="2021-02-19T12:44:56.411" v="1325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47:07.478" v="1509" actId="1076"/>
          <ac:picMkLst>
            <pc:docMk/>
            <pc:sldMk cId="821422838" sldId="296"/>
            <ac:picMk id="6" creationId="{D255B4FC-89B0-4357-9C41-9F0792D7E4FD}"/>
          </ac:picMkLst>
        </pc:picChg>
      </pc:sldChg>
    </pc:docChg>
  </pc:docChgLst>
  <pc:docChgLst>
    <pc:chgData name="Siniša ᵀᴴᴱ ᴼᴿᴵᴳᴵᴻᴬᴸ Wolfenstein" userId="215f646470bc261a" providerId="LiveId" clId="{61C420B5-5330-4C88-A8DC-F000B8AA7C53}"/>
    <pc:docChg chg="undo custSel addSld delSld modSld">
      <pc:chgData name="Siniša ᵀᴴᴱ ᴼᴿᴵᴳᴵᴻᴬᴸ Wolfenstein" userId="215f646470bc261a" providerId="LiveId" clId="{61C420B5-5330-4C88-A8DC-F000B8AA7C53}" dt="2021-03-26T08:57:42.094" v="1717" actId="1036"/>
      <pc:docMkLst>
        <pc:docMk/>
      </pc:docMkLst>
      <pc:sldChg chg="modSp">
        <pc:chgData name="Siniša ᵀᴴᴱ ᴼᴿᴵᴳᴵᴻᴬᴸ Wolfenstein" userId="215f646470bc261a" providerId="LiveId" clId="{61C420B5-5330-4C88-A8DC-F000B8AA7C53}" dt="2021-03-26T08:14:06.747" v="15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61C420B5-5330-4C88-A8DC-F000B8AA7C53}" dt="2021-03-26T08:14:06.747" v="15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61C420B5-5330-4C88-A8DC-F000B8AA7C53}" dt="2021-03-26T08:13:54.385" v="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delAnim">
        <pc:chgData name="Siniša ᵀᴴᴱ ᴼᴿᴵᴳᴵᴻᴬᴸ Wolfenstein" userId="215f646470bc261a" providerId="LiveId" clId="{61C420B5-5330-4C88-A8DC-F000B8AA7C53}" dt="2021-03-26T08:31:48.280" v="869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61C420B5-5330-4C88-A8DC-F000B8AA7C53}" dt="2021-03-26T08:28:47.253" v="785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ᵀᴴᴱ ᴼᴿᴵᴳᴵᴻᴬᴸ Wolfenstein" userId="215f646470bc261a" providerId="LiveId" clId="{61C420B5-5330-4C88-A8DC-F000B8AA7C53}" dt="2021-03-26T08:29:22.108" v="818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61C420B5-5330-4C88-A8DC-F000B8AA7C53}" dt="2021-03-26T08:31:29.345" v="865"/>
          <ac:spMkLst>
            <pc:docMk/>
            <pc:sldMk cId="1067701834" sldId="261"/>
            <ac:spMk id="7" creationId="{F7F35ACC-185E-41AD-8106-991408FB0D15}"/>
          </ac:spMkLst>
        </pc:spChg>
        <pc:spChg chg="mod">
          <ac:chgData name="Siniša ᵀᴴᴱ ᴼᴿᴵᴳᴵᴻᴬᴸ Wolfenstein" userId="215f646470bc261a" providerId="LiveId" clId="{61C420B5-5330-4C88-A8DC-F000B8AA7C53}" dt="2021-03-26T08:31:10.124" v="863" actId="20577"/>
          <ac:spMkLst>
            <pc:docMk/>
            <pc:sldMk cId="1067701834" sldId="261"/>
            <ac:spMk id="8" creationId="{34A0AB61-D9FD-4045-BF7C-428C51964632}"/>
          </ac:spMkLst>
        </pc:spChg>
        <pc:spChg chg="mod">
          <ac:chgData name="Siniša ᵀᴴᴱ ᴼᴿᴵᴳᴵᴻᴬᴸ Wolfenstein" userId="215f646470bc261a" providerId="LiveId" clId="{61C420B5-5330-4C88-A8DC-F000B8AA7C53}" dt="2021-03-26T08:31:48.280" v="869"/>
          <ac:spMkLst>
            <pc:docMk/>
            <pc:sldMk cId="1067701834" sldId="261"/>
            <ac:spMk id="11" creationId="{49998313-A206-4FBF-ADE6-452626A8D4EE}"/>
          </ac:spMkLst>
        </pc:spChg>
        <pc:spChg chg="del">
          <ac:chgData name="Siniša ᵀᴴᴱ ᴼᴿᴵᴳᴵᴻᴬᴸ Wolfenstein" userId="215f646470bc261a" providerId="LiveId" clId="{61C420B5-5330-4C88-A8DC-F000B8AA7C53}" dt="2021-03-26T08:29:37.810" v="823" actId="478"/>
          <ac:spMkLst>
            <pc:docMk/>
            <pc:sldMk cId="1067701834" sldId="261"/>
            <ac:spMk id="12" creationId="{4382B8BE-2E6E-40B5-9D17-F3192F0C28F4}"/>
          </ac:spMkLst>
        </pc:spChg>
        <pc:spChg chg="del">
          <ac:chgData name="Siniša ᵀᴴᴱ ᴼᴿᴵᴳᴵᴻᴬᴸ Wolfenstein" userId="215f646470bc261a" providerId="LiveId" clId="{61C420B5-5330-4C88-A8DC-F000B8AA7C53}" dt="2021-03-26T08:29:36.261" v="822" actId="478"/>
          <ac:spMkLst>
            <pc:docMk/>
            <pc:sldMk cId="1067701834" sldId="261"/>
            <ac:spMk id="13" creationId="{C944FF76-8750-45D2-B928-8A8D681DB8BC}"/>
          </ac:spMkLst>
        </pc:spChg>
        <pc:spChg chg="del">
          <ac:chgData name="Siniša ᵀᴴᴱ ᴼᴿᴵᴳᴵᴻᴬᴸ Wolfenstein" userId="215f646470bc261a" providerId="LiveId" clId="{61C420B5-5330-4C88-A8DC-F000B8AA7C53}" dt="2021-03-26T08:29:34.829" v="821" actId="478"/>
          <ac:spMkLst>
            <pc:docMk/>
            <pc:sldMk cId="1067701834" sldId="261"/>
            <ac:spMk id="14" creationId="{2906E52B-7480-467E-B68E-C377F573F79D}"/>
          </ac:spMkLst>
        </pc:spChg>
        <pc:spChg chg="del">
          <ac:chgData name="Siniša ᵀᴴᴱ ᴼᴿᴵᴳᴵᴻᴬᴸ Wolfenstein" userId="215f646470bc261a" providerId="LiveId" clId="{61C420B5-5330-4C88-A8DC-F000B8AA7C53}" dt="2021-03-26T08:29:31.335" v="820" actId="478"/>
          <ac:spMkLst>
            <pc:docMk/>
            <pc:sldMk cId="1067701834" sldId="261"/>
            <ac:spMk id="15" creationId="{2C65EF49-6A03-48FC-B47F-F5FD8AE31CC4}"/>
          </ac:spMkLst>
        </pc:spChg>
        <pc:spChg chg="del">
          <ac:chgData name="Siniša ᵀᴴᴱ ᴼᴿᴵᴳᴵᴻᴬᴸ Wolfenstein" userId="215f646470bc261a" providerId="LiveId" clId="{61C420B5-5330-4C88-A8DC-F000B8AA7C53}" dt="2021-03-26T08:29:27.444" v="819" actId="478"/>
          <ac:spMkLst>
            <pc:docMk/>
            <pc:sldMk cId="1067701834" sldId="261"/>
            <ac:spMk id="16" creationId="{1DEBD4D3-6DE2-4403-8F39-D552842E7BBF}"/>
          </ac:spMkLst>
        </pc:spChg>
        <pc:picChg chg="mod">
          <ac:chgData name="Siniša ᵀᴴᴱ ᴼᴿᴵᴳᴵᴻᴬᴸ Wolfenstein" userId="215f646470bc261a" providerId="LiveId" clId="{61C420B5-5330-4C88-A8DC-F000B8AA7C53}" dt="2021-03-26T08:27:29.034" v="775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31:45.010" v="868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61C420B5-5330-4C88-A8DC-F000B8AA7C53}" dt="2021-03-26T08:16:36.819" v="70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61C420B5-5330-4C88-A8DC-F000B8AA7C53}" dt="2021-03-26T08:16:25.509" v="61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61C420B5-5330-4C88-A8DC-F000B8AA7C53}" dt="2021-03-26T08:15:55.996" v="58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61C420B5-5330-4C88-A8DC-F000B8AA7C53}" dt="2021-03-26T08:16:36.819" v="70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16:21.885" v="59" actId="1482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61C420B5-5330-4C88-A8DC-F000B8AA7C53}" dt="2021-03-26T08:19:17.534" v="367" actId="14826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61C420B5-5330-4C88-A8DC-F000B8AA7C53}" dt="2021-03-26T08:19:02.602" v="366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17:18.029" v="73" actId="14100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61C420B5-5330-4C88-A8DC-F000B8AA7C53}" dt="2021-03-26T08:19:17.534" v="367" actId="14826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61C420B5-5330-4C88-A8DC-F000B8AA7C53}" dt="2021-03-26T08:56:23.846" v="1694" actId="20577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61C420B5-5330-4C88-A8DC-F000B8AA7C53}" dt="2021-03-26T08:56:23.846" v="1694" actId="2057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24:35.946" v="655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61C420B5-5330-4C88-A8DC-F000B8AA7C53}" dt="2021-03-26T08:19:26.833" v="369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61C420B5-5330-4C88-A8DC-F000B8AA7C53}" dt="2021-03-26T08:26:45.055" v="774" actId="20577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61C420B5-5330-4C88-A8DC-F000B8AA7C53}" dt="2021-03-26T08:26:10.735" v="744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61C420B5-5330-4C88-A8DC-F000B8AA7C53}" dt="2021-03-26T08:26:45.055" v="774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26:33.410" v="745" actId="1482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61C420B5-5330-4C88-A8DC-F000B8AA7C53}" dt="2021-03-26T08:19:34.331" v="370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delAnim modAnim">
        <pc:chgData name="Siniša ᵀᴴᴱ ᴼᴿᴵᴳᴵᴻᴬᴸ Wolfenstein" userId="215f646470bc261a" providerId="LiveId" clId="{61C420B5-5330-4C88-A8DC-F000B8AA7C53}" dt="2021-03-26T08:34:29.174" v="970" actId="1036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61C420B5-5330-4C88-A8DC-F000B8AA7C53}" dt="2021-03-26T08:32:46.933" v="941" actId="20577"/>
          <ac:spMkLst>
            <pc:docMk/>
            <pc:sldMk cId="3442932805" sldId="294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61C420B5-5330-4C88-A8DC-F000B8AA7C53}" dt="2021-03-26T08:32:22.198" v="873" actId="478"/>
          <ac:spMkLst>
            <pc:docMk/>
            <pc:sldMk cId="3442932805" sldId="294"/>
            <ac:spMk id="7" creationId="{22B71E86-001E-4A8B-B2C8-33B4A8218C37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8" creationId="{2228B2E6-CFF7-4676-87B7-8FD632D2D184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9" creationId="{DE9C7F95-D5D5-44AF-994F-977DA6D93ACA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0" creationId="{42962B76-013E-4037-A89B-EDC90DEC5002}"/>
          </ac:spMkLst>
        </pc:spChg>
        <pc:spChg chg="del">
          <ac:chgData name="Siniša ᵀᴴᴱ ᴼᴿᴵᴳᴵᴻᴬᴸ Wolfenstein" userId="215f646470bc261a" providerId="LiveId" clId="{61C420B5-5330-4C88-A8DC-F000B8AA7C53}" dt="2021-03-26T08:32:20.590" v="872" actId="478"/>
          <ac:spMkLst>
            <pc:docMk/>
            <pc:sldMk cId="3442932805" sldId="294"/>
            <ac:spMk id="11" creationId="{591FFA9B-852A-4B70-B40F-1AEFA8E97741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2" creationId="{714E494A-1349-4C22-BE6B-67A52A0450F3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3" creationId="{59EB26F8-E218-4284-A4F6-E3D2F09CFB9B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4" creationId="{9C1A91B7-D98C-413A-BDA9-39F324523E25}"/>
          </ac:spMkLst>
        </pc:spChg>
        <pc:spChg chg="del">
          <ac:chgData name="Siniša ᵀᴴᴱ ᴼᴿᴵᴳᴵᴻᴬᴸ Wolfenstein" userId="215f646470bc261a" providerId="LiveId" clId="{61C420B5-5330-4C88-A8DC-F000B8AA7C53}" dt="2021-03-26T08:32:17.777" v="871" actId="478"/>
          <ac:spMkLst>
            <pc:docMk/>
            <pc:sldMk cId="3442932805" sldId="294"/>
            <ac:spMk id="15" creationId="{B90629F3-02B6-45C4-9520-9C312D1B6C73}"/>
          </ac:spMkLst>
        </pc:spChg>
        <pc:spChg chg="add mod">
          <ac:chgData name="Siniša ᵀᴴᴱ ᴼᴿᴵᴳᴵᴻᴬᴸ Wolfenstein" userId="215f646470bc261a" providerId="LiveId" clId="{61C420B5-5330-4C88-A8DC-F000B8AA7C53}" dt="2021-03-26T08:33:18.722" v="945" actId="1076"/>
          <ac:spMkLst>
            <pc:docMk/>
            <pc:sldMk cId="3442932805" sldId="294"/>
            <ac:spMk id="16" creationId="{82AF66C6-561B-47E6-85CA-957613A15861}"/>
          </ac:spMkLst>
        </pc:spChg>
        <pc:spChg chg="add mod">
          <ac:chgData name="Siniša ᵀᴴᴱ ᴼᴿᴵᴳᴵᴻᴬᴸ Wolfenstein" userId="215f646470bc261a" providerId="LiveId" clId="{61C420B5-5330-4C88-A8DC-F000B8AA7C53}" dt="2021-03-26T08:33:33.850" v="948" actId="1076"/>
          <ac:spMkLst>
            <pc:docMk/>
            <pc:sldMk cId="3442932805" sldId="294"/>
            <ac:spMk id="17" creationId="{0967361D-0AB9-4D3B-8C65-5A6BE967354B}"/>
          </ac:spMkLst>
        </pc:spChg>
        <pc:spChg chg="add mod">
          <ac:chgData name="Siniša ᵀᴴᴱ ᴼᴿᴵᴳᴵᴻᴬᴸ Wolfenstein" userId="215f646470bc261a" providerId="LiveId" clId="{61C420B5-5330-4C88-A8DC-F000B8AA7C53}" dt="2021-03-26T08:33:44.116" v="955" actId="1036"/>
          <ac:spMkLst>
            <pc:docMk/>
            <pc:sldMk cId="3442932805" sldId="294"/>
            <ac:spMk id="18" creationId="{DCF99C89-04BD-4129-84D3-DA9EB9D3BE28}"/>
          </ac:spMkLst>
        </pc:spChg>
        <pc:spChg chg="add mod">
          <ac:chgData name="Siniša ᵀᴴᴱ ᴼᴿᴵᴳᴵᴻᴬᴸ Wolfenstein" userId="215f646470bc261a" providerId="LiveId" clId="{61C420B5-5330-4C88-A8DC-F000B8AA7C53}" dt="2021-03-26T08:34:05.871" v="961" actId="1036"/>
          <ac:spMkLst>
            <pc:docMk/>
            <pc:sldMk cId="3442932805" sldId="294"/>
            <ac:spMk id="19" creationId="{840FE213-53CD-47C6-A130-7D908FA4102D}"/>
          </ac:spMkLst>
        </pc:spChg>
        <pc:spChg chg="add mod">
          <ac:chgData name="Siniša ᵀᴴᴱ ᴼᴿᴵᴳᴵᴻᴬᴸ Wolfenstein" userId="215f646470bc261a" providerId="LiveId" clId="{61C420B5-5330-4C88-A8DC-F000B8AA7C53}" dt="2021-03-26T08:34:19.428" v="964" actId="1076"/>
          <ac:spMkLst>
            <pc:docMk/>
            <pc:sldMk cId="3442932805" sldId="294"/>
            <ac:spMk id="20" creationId="{92E17642-887D-4465-B655-73508A621B55}"/>
          </ac:spMkLst>
        </pc:spChg>
        <pc:spChg chg="add mod">
          <ac:chgData name="Siniša ᵀᴴᴱ ᴼᴿᴵᴳᴵᴻᴬᴸ Wolfenstein" userId="215f646470bc261a" providerId="LiveId" clId="{61C420B5-5330-4C88-A8DC-F000B8AA7C53}" dt="2021-03-26T08:34:29.174" v="970" actId="1036"/>
          <ac:spMkLst>
            <pc:docMk/>
            <pc:sldMk cId="3442932805" sldId="294"/>
            <ac:spMk id="21" creationId="{53A41FD0-BD28-47A2-B479-A8CE595F4907}"/>
          </ac:spMkLst>
        </pc:spChg>
        <pc:picChg chg="mod">
          <ac:chgData name="Siniša ᵀᴴᴱ ᴼᴿᴵᴳᴵᴻᴬᴸ Wolfenstein" userId="215f646470bc261a" providerId="LiveId" clId="{61C420B5-5330-4C88-A8DC-F000B8AA7C53}" dt="2021-03-26T08:27:35.188" v="776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32:26.392" v="875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61C420B5-5330-4C88-A8DC-F000B8AA7C53}" dt="2021-03-26T08:54:19.993" v="1623" actId="20577"/>
        <pc:sldMkLst>
          <pc:docMk/>
          <pc:sldMk cId="3450281488" sldId="295"/>
        </pc:sldMkLst>
        <pc:spChg chg="mod">
          <ac:chgData name="Siniša ᵀᴴᴱ ᴼᴿᴵᴳᴵᴻᴬᴸ Wolfenstein" userId="215f646470bc261a" providerId="LiveId" clId="{61C420B5-5330-4C88-A8DC-F000B8AA7C53}" dt="2021-03-26T08:51:18.600" v="1564" actId="20577"/>
          <ac:spMkLst>
            <pc:docMk/>
            <pc:sldMk cId="3450281488" sldId="295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61C420B5-5330-4C88-A8DC-F000B8AA7C53}" dt="2021-03-26T08:52:36.001" v="1596" actId="20577"/>
          <ac:spMkLst>
            <pc:docMk/>
            <pc:sldMk cId="3450281488" sldId="295"/>
            <ac:spMk id="11" creationId="{DDEFC204-CF66-4140-AB4E-6740119F9158}"/>
          </ac:spMkLst>
        </pc:spChg>
        <pc:spChg chg="mod">
          <ac:chgData name="Siniša ᵀᴴᴱ ᴼᴿᴵᴳᴵᴻᴬᴸ Wolfenstein" userId="215f646470bc261a" providerId="LiveId" clId="{61C420B5-5330-4C88-A8DC-F000B8AA7C53}" dt="2021-03-26T08:52:50.985" v="1599" actId="20577"/>
          <ac:spMkLst>
            <pc:docMk/>
            <pc:sldMk cId="3450281488" sldId="295"/>
            <ac:spMk id="12" creationId="{AA8958AE-BA85-49F4-85E1-A13B17609857}"/>
          </ac:spMkLst>
        </pc:spChg>
        <pc:spChg chg="mod">
          <ac:chgData name="Siniša ᵀᴴᴱ ᴼᴿᴵᴳᴵᴻᴬᴸ Wolfenstein" userId="215f646470bc261a" providerId="LiveId" clId="{61C420B5-5330-4C88-A8DC-F000B8AA7C53}" dt="2021-03-26T08:53:17.629" v="1616" actId="20577"/>
          <ac:spMkLst>
            <pc:docMk/>
            <pc:sldMk cId="3450281488" sldId="295"/>
            <ac:spMk id="13" creationId="{3455752D-B25E-4605-9EAB-751AD8414F16}"/>
          </ac:spMkLst>
        </pc:spChg>
        <pc:spChg chg="add mod">
          <ac:chgData name="Siniša ᵀᴴᴱ ᴼᴿᴵᴳᴵᴻᴬᴸ Wolfenstein" userId="215f646470bc261a" providerId="LiveId" clId="{61C420B5-5330-4C88-A8DC-F000B8AA7C53}" dt="2021-03-26T08:53:30.713" v="1617"/>
          <ac:spMkLst>
            <pc:docMk/>
            <pc:sldMk cId="3450281488" sldId="295"/>
            <ac:spMk id="14" creationId="{1566CD40-16FD-499C-9563-FAF2A576794D}"/>
          </ac:spMkLst>
        </pc:spChg>
        <pc:spChg chg="del">
          <ac:chgData name="Siniša ᵀᴴᴱ ᴼᴿᴵᴳᴵᴻᴬᴸ Wolfenstein" userId="215f646470bc261a" providerId="LiveId" clId="{61C420B5-5330-4C88-A8DC-F000B8AA7C53}" dt="2021-03-26T08:50:10.873" v="1470" actId="478"/>
          <ac:spMkLst>
            <pc:docMk/>
            <pc:sldMk cId="3450281488" sldId="295"/>
            <ac:spMk id="15" creationId="{869F6107-A43F-4D85-8F02-1B2888AD1A28}"/>
          </ac:spMkLst>
        </pc:spChg>
        <pc:spChg chg="del">
          <ac:chgData name="Siniša ᵀᴴᴱ ᴼᴿᴵᴳᴵᴻᴬᴸ Wolfenstein" userId="215f646470bc261a" providerId="LiveId" clId="{61C420B5-5330-4C88-A8DC-F000B8AA7C53}" dt="2021-03-26T08:50:09.482" v="1469" actId="478"/>
          <ac:spMkLst>
            <pc:docMk/>
            <pc:sldMk cId="3450281488" sldId="295"/>
            <ac:spMk id="16" creationId="{14D6C85C-3843-46EB-9AF0-7036BFA0086B}"/>
          </ac:spMkLst>
        </pc:spChg>
        <pc:spChg chg="add mod">
          <ac:chgData name="Siniša ᵀᴴᴱ ᴼᴿᴵᴳᴵᴻᴬᴸ Wolfenstein" userId="215f646470bc261a" providerId="LiveId" clId="{61C420B5-5330-4C88-A8DC-F000B8AA7C53}" dt="2021-03-26T08:53:45.908" v="1618"/>
          <ac:spMkLst>
            <pc:docMk/>
            <pc:sldMk cId="3450281488" sldId="295"/>
            <ac:spMk id="17" creationId="{205A4630-8112-4F75-91DB-F0C054CA488D}"/>
          </ac:spMkLst>
        </pc:spChg>
        <pc:spChg chg="add mod">
          <ac:chgData name="Siniša ᵀᴴᴱ ᴼᴿᴵᴳᴵᴻᴬᴸ Wolfenstein" userId="215f646470bc261a" providerId="LiveId" clId="{61C420B5-5330-4C88-A8DC-F000B8AA7C53}" dt="2021-03-26T08:53:57.076" v="1619"/>
          <ac:spMkLst>
            <pc:docMk/>
            <pc:sldMk cId="3450281488" sldId="295"/>
            <ac:spMk id="18" creationId="{D12F3D02-7A02-4D33-AC15-5961CB52618B}"/>
          </ac:spMkLst>
        </pc:spChg>
        <pc:spChg chg="add mod">
          <ac:chgData name="Siniša ᵀᴴᴱ ᴼᴿᴵᴳᴵᴻᴬᴸ Wolfenstein" userId="215f646470bc261a" providerId="LiveId" clId="{61C420B5-5330-4C88-A8DC-F000B8AA7C53}" dt="2021-03-26T08:54:07.461" v="1620"/>
          <ac:spMkLst>
            <pc:docMk/>
            <pc:sldMk cId="3450281488" sldId="295"/>
            <ac:spMk id="19" creationId="{2C19CA98-6D4C-4825-845D-94F9DCF3BC22}"/>
          </ac:spMkLst>
        </pc:spChg>
        <pc:spChg chg="add mod">
          <ac:chgData name="Siniša ᵀᴴᴱ ᴼᴿᴵᴳᴵᴻᴬᴸ Wolfenstein" userId="215f646470bc261a" providerId="LiveId" clId="{61C420B5-5330-4C88-A8DC-F000B8AA7C53}" dt="2021-03-26T08:54:19.993" v="1623" actId="20577"/>
          <ac:spMkLst>
            <pc:docMk/>
            <pc:sldMk cId="3450281488" sldId="295"/>
            <ac:spMk id="20" creationId="{2EE4873C-F8AD-4FB3-A19A-11BCAC9EC29B}"/>
          </ac:spMkLst>
        </pc:spChg>
        <pc:picChg chg="del">
          <ac:chgData name="Siniša ᵀᴴᴱ ᴼᴿᴵᴳᴵᴻᴬᴸ Wolfenstein" userId="215f646470bc261a" providerId="LiveId" clId="{61C420B5-5330-4C88-A8DC-F000B8AA7C53}" dt="2021-03-26T08:50:07.892" v="1468" actId="478"/>
          <ac:picMkLst>
            <pc:docMk/>
            <pc:sldMk cId="3450281488" sldId="295"/>
            <ac:picMk id="2" creationId="{46576A4E-E246-4E9A-8CC2-69C8F8A7CF69}"/>
          </ac:picMkLst>
        </pc:picChg>
        <pc:picChg chg="mod">
          <ac:chgData name="Siniša ᵀᴴᴱ ᴼᴿᴵᴳᴵᴻᴬᴸ Wolfenstein" userId="215f646470bc261a" providerId="LiveId" clId="{61C420B5-5330-4C88-A8DC-F000B8AA7C53}" dt="2021-03-26T08:28:25.044" v="780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52:03.914" v="1585" actId="1076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61C420B5-5330-4C88-A8DC-F000B8AA7C53}" dt="2021-03-26T08:57:42.094" v="1717" actId="1036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61C420B5-5330-4C88-A8DC-F000B8AA7C53}" dt="2021-03-26T08:39:48.147" v="1203" actId="14100"/>
          <ac:spMkLst>
            <pc:docMk/>
            <pc:sldMk cId="821422838" sldId="296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7" creationId="{22B71E86-001E-4A8B-B2C8-33B4A8218C37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8" creationId="{5457CEF9-8878-439F-99C9-9A5C7A886E19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9" creationId="{86778BFE-A304-47EF-AC2E-4EDB7550DD18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0" creationId="{1C65448F-32D4-4F50-81C6-50F0F5F6709C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1" creationId="{16CC1BCE-8301-4577-AC9D-B7F3D01CA385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6" creationId="{2580069C-BC40-4CD0-A5A1-5C6E03DAEC68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8" creationId="{07C78270-810E-4786-8DA9-8636856A568F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9" creationId="{6F1CA66B-D66B-4602-980E-7736309C7E61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0" creationId="{2A44B5B2-B1D3-4AE4-927B-9C6BFD5480A8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1" creationId="{01A13D8A-7C69-4C71-8445-C7815DEA107D}"/>
          </ac:spMkLst>
        </pc:spChg>
        <pc:spChg chg="del">
          <ac:chgData name="Siniša ᵀᴴᴱ ᴼᴿᴵᴳᴵᴻᴬᴸ Wolfenstein" userId="215f646470bc261a" providerId="LiveId" clId="{61C420B5-5330-4C88-A8DC-F000B8AA7C53}" dt="2021-03-26T08:39:10.598" v="1198" actId="478"/>
          <ac:spMkLst>
            <pc:docMk/>
            <pc:sldMk cId="821422838" sldId="296"/>
            <ac:spMk id="22" creationId="{2CDE4585-995F-4389-937E-D429BBFA4DBE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3" creationId="{8A3B2CBF-7E8F-4A2B-BDDB-BBF536FCCFAA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4" creationId="{0F0E54F9-844E-4DD4-980B-BE4E7A1313AE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5" creationId="{25CD17C6-775C-400D-AF83-D866F091C84A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6" creationId="{03A7006A-9FA8-4272-BC72-4A04321BAF1A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7" creationId="{F1949171-A176-4BD0-A914-D7945402C7B5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8" creationId="{7445C116-B730-4B86-90E7-CBFF27E28573}"/>
          </ac:spMkLst>
        </pc:spChg>
        <pc:spChg chg="del">
          <ac:chgData name="Siniša ᵀᴴᴱ ᴼᴿᴵᴳᴵᴻᴬᴸ Wolfenstein" userId="215f646470bc261a" providerId="LiveId" clId="{61C420B5-5330-4C88-A8DC-F000B8AA7C53}" dt="2021-03-26T08:40:09.202" v="1212" actId="478"/>
          <ac:spMkLst>
            <pc:docMk/>
            <pc:sldMk cId="821422838" sldId="296"/>
            <ac:spMk id="29" creationId="{77CA5897-22B8-4EB7-ADBE-79B91193282C}"/>
          </ac:spMkLst>
        </pc:spChg>
        <pc:spChg chg="add mod">
          <ac:chgData name="Siniša ᵀᴴᴱ ᴼᴿᴵᴳᴵᴻᴬᴸ Wolfenstein" userId="215f646470bc261a" providerId="LiveId" clId="{61C420B5-5330-4C88-A8DC-F000B8AA7C53}" dt="2021-03-26T08:57:32.757" v="1699" actId="1035"/>
          <ac:spMkLst>
            <pc:docMk/>
            <pc:sldMk cId="821422838" sldId="296"/>
            <ac:spMk id="30" creationId="{F0D47D1C-7054-4560-866B-F419AB5DF804}"/>
          </ac:spMkLst>
        </pc:spChg>
        <pc:spChg chg="add mod">
          <ac:chgData name="Siniša ᵀᴴᴱ ᴼᴿᴵᴳᴵᴻᴬᴸ Wolfenstein" userId="215f646470bc261a" providerId="LiveId" clId="{61C420B5-5330-4C88-A8DC-F000B8AA7C53}" dt="2021-03-26T08:57:35.603" v="1705" actId="1035"/>
          <ac:spMkLst>
            <pc:docMk/>
            <pc:sldMk cId="821422838" sldId="296"/>
            <ac:spMk id="31" creationId="{B18A5DD5-2476-4C27-BBED-EF1E1AA8820C}"/>
          </ac:spMkLst>
        </pc:spChg>
        <pc:spChg chg="add mod">
          <ac:chgData name="Siniša ᵀᴴᴱ ᴼᴿᴵᴳᴵᴻᴬᴸ Wolfenstein" userId="215f646470bc261a" providerId="LiveId" clId="{61C420B5-5330-4C88-A8DC-F000B8AA7C53}" dt="2021-03-26T08:57:42.094" v="1717" actId="1036"/>
          <ac:spMkLst>
            <pc:docMk/>
            <pc:sldMk cId="821422838" sldId="296"/>
            <ac:spMk id="32" creationId="{1F6FDD2F-AF0C-4BE9-9CCB-2C2871B4D61D}"/>
          </ac:spMkLst>
        </pc:spChg>
        <pc:spChg chg="add mod">
          <ac:chgData name="Siniša ᵀᴴᴱ ᴼᴿᴵᴳᴵᴻᴬᴸ Wolfenstein" userId="215f646470bc261a" providerId="LiveId" clId="{61C420B5-5330-4C88-A8DC-F000B8AA7C53}" dt="2021-03-26T08:57:38.398" v="1710" actId="1035"/>
          <ac:spMkLst>
            <pc:docMk/>
            <pc:sldMk cId="821422838" sldId="296"/>
            <ac:spMk id="33" creationId="{175F22FC-411C-45C6-93EF-15A4168B9834}"/>
          </ac:spMkLst>
        </pc:spChg>
        <pc:spChg chg="add mod">
          <ac:chgData name="Siniša ᵀᴴᴱ ᴼᴿᴵᴳᴵᴻᴬᴸ Wolfenstein" userId="215f646470bc261a" providerId="LiveId" clId="{61C420B5-5330-4C88-A8DC-F000B8AA7C53}" dt="2021-03-26T08:45:34.451" v="1297" actId="688"/>
          <ac:spMkLst>
            <pc:docMk/>
            <pc:sldMk cId="821422838" sldId="296"/>
            <ac:spMk id="34" creationId="{2EC92AAB-6CA3-4A38-984C-DE23B67923AA}"/>
          </ac:spMkLst>
        </pc:spChg>
        <pc:spChg chg="add mod">
          <ac:chgData name="Siniša ᵀᴴᴱ ᴼᴿᴵᴳᴵᴻᴬᴸ Wolfenstein" userId="215f646470bc261a" providerId="LiveId" clId="{61C420B5-5330-4C88-A8DC-F000B8AA7C53}" dt="2021-03-26T08:46:28.240" v="1333" actId="688"/>
          <ac:spMkLst>
            <pc:docMk/>
            <pc:sldMk cId="821422838" sldId="296"/>
            <ac:spMk id="35" creationId="{E6F22F6E-3303-41B6-B067-1E86D3E50119}"/>
          </ac:spMkLst>
        </pc:spChg>
        <pc:spChg chg="add mod">
          <ac:chgData name="Siniša ᵀᴴᴱ ᴼᴿᴵᴳᴵᴻᴬᴸ Wolfenstein" userId="215f646470bc261a" providerId="LiveId" clId="{61C420B5-5330-4C88-A8DC-F000B8AA7C53}" dt="2021-03-26T08:46:15.456" v="1324" actId="20577"/>
          <ac:spMkLst>
            <pc:docMk/>
            <pc:sldMk cId="821422838" sldId="296"/>
            <ac:spMk id="36" creationId="{AD6B1DE8-5661-4F2B-A3E9-9A833CEC9A3B}"/>
          </ac:spMkLst>
        </pc:spChg>
        <pc:spChg chg="add mod">
          <ac:chgData name="Siniša ᵀᴴᴱ ᴼᴿᴵᴳᴵᴻᴬᴸ Wolfenstein" userId="215f646470bc261a" providerId="LiveId" clId="{61C420B5-5330-4C88-A8DC-F000B8AA7C53}" dt="2021-03-26T08:46:40.993" v="1340" actId="20577"/>
          <ac:spMkLst>
            <pc:docMk/>
            <pc:sldMk cId="821422838" sldId="296"/>
            <ac:spMk id="37" creationId="{73E690FA-805D-4B0F-893A-CFDC6129C4D4}"/>
          </ac:spMkLst>
        </pc:spChg>
        <pc:spChg chg="add mod">
          <ac:chgData name="Siniša ᵀᴴᴱ ᴼᴿᴵᴳᴵᴻᴬᴸ Wolfenstein" userId="215f646470bc261a" providerId="LiveId" clId="{61C420B5-5330-4C88-A8DC-F000B8AA7C53}" dt="2021-03-26T08:46:53.637" v="1350" actId="20577"/>
          <ac:spMkLst>
            <pc:docMk/>
            <pc:sldMk cId="821422838" sldId="296"/>
            <ac:spMk id="38" creationId="{2285A75E-E903-4E52-858D-7480E68E3F8F}"/>
          </ac:spMkLst>
        </pc:spChg>
        <pc:spChg chg="add mod">
          <ac:chgData name="Siniša ᵀᴴᴱ ᴼᴿᴵᴳᴵᴻᴬᴸ Wolfenstein" userId="215f646470bc261a" providerId="LiveId" clId="{61C420B5-5330-4C88-A8DC-F000B8AA7C53}" dt="2021-03-26T08:47:10.342" v="1382" actId="20577"/>
          <ac:spMkLst>
            <pc:docMk/>
            <pc:sldMk cId="821422838" sldId="296"/>
            <ac:spMk id="39" creationId="{88CDBF25-E2DD-417B-8335-2BB9E51D73C9}"/>
          </ac:spMkLst>
        </pc:spChg>
        <pc:spChg chg="add mod">
          <ac:chgData name="Siniša ᵀᴴᴱ ᴼᴿᴵᴳᴵᴻᴬᴸ Wolfenstein" userId="215f646470bc261a" providerId="LiveId" clId="{61C420B5-5330-4C88-A8DC-F000B8AA7C53}" dt="2021-03-26T08:47:20.141" v="1389" actId="20577"/>
          <ac:spMkLst>
            <pc:docMk/>
            <pc:sldMk cId="821422838" sldId="296"/>
            <ac:spMk id="40" creationId="{98378D17-1802-46DD-9E20-DB75613F4CA1}"/>
          </ac:spMkLst>
        </pc:spChg>
        <pc:spChg chg="add mod">
          <ac:chgData name="Siniša ᵀᴴᴱ ᴼᴿᴵᴳᴵᴻᴬᴸ Wolfenstein" userId="215f646470bc261a" providerId="LiveId" clId="{61C420B5-5330-4C88-A8DC-F000B8AA7C53}" dt="2021-03-26T08:47:38.213" v="1403" actId="1037"/>
          <ac:spMkLst>
            <pc:docMk/>
            <pc:sldMk cId="821422838" sldId="296"/>
            <ac:spMk id="41" creationId="{BA4529D7-5F41-4197-852E-14170528EE00}"/>
          </ac:spMkLst>
        </pc:spChg>
        <pc:spChg chg="add mod">
          <ac:chgData name="Siniša ᵀᴴᴱ ᴼᴿᴵᴳᴵᴻᴬᴸ Wolfenstein" userId="215f646470bc261a" providerId="LiveId" clId="{61C420B5-5330-4C88-A8DC-F000B8AA7C53}" dt="2021-03-26T08:48:10.720" v="1425" actId="1035"/>
          <ac:spMkLst>
            <pc:docMk/>
            <pc:sldMk cId="821422838" sldId="296"/>
            <ac:spMk id="42" creationId="{A11AE8B6-A5A3-4FF6-9066-6C74ECDB743E}"/>
          </ac:spMkLst>
        </pc:spChg>
        <pc:spChg chg="add mod">
          <ac:chgData name="Siniša ᵀᴴᴱ ᴼᴿᴵᴳᴵᴻᴬᴸ Wolfenstein" userId="215f646470bc261a" providerId="LiveId" clId="{61C420B5-5330-4C88-A8DC-F000B8AA7C53}" dt="2021-03-26T08:48:52.950" v="1430" actId="20577"/>
          <ac:spMkLst>
            <pc:docMk/>
            <pc:sldMk cId="821422838" sldId="296"/>
            <ac:spMk id="43" creationId="{DDEF385A-2E97-4D79-B049-C4C18D4E0034}"/>
          </ac:spMkLst>
        </pc:spChg>
        <pc:spChg chg="add mod">
          <ac:chgData name="Siniša ᵀᴴᴱ ᴼᴿᴵᴳᴵᴻᴬᴸ Wolfenstein" userId="215f646470bc261a" providerId="LiveId" clId="{61C420B5-5330-4C88-A8DC-F000B8AA7C53}" dt="2021-03-26T08:49:07.294" v="1443" actId="20577"/>
          <ac:spMkLst>
            <pc:docMk/>
            <pc:sldMk cId="821422838" sldId="296"/>
            <ac:spMk id="44" creationId="{DAEC91E9-AC29-4120-9CE2-E3C4A016E5EB}"/>
          </ac:spMkLst>
        </pc:spChg>
        <pc:spChg chg="add mod">
          <ac:chgData name="Siniša ᵀᴴᴱ ᴼᴿᴵᴳᴵᴻᴬᴸ Wolfenstein" userId="215f646470bc261a" providerId="LiveId" clId="{61C420B5-5330-4C88-A8DC-F000B8AA7C53}" dt="2021-03-26T08:49:28.001" v="1456" actId="20577"/>
          <ac:spMkLst>
            <pc:docMk/>
            <pc:sldMk cId="821422838" sldId="296"/>
            <ac:spMk id="45" creationId="{0FE2A931-118E-4D53-9FF8-0120C5514F37}"/>
          </ac:spMkLst>
        </pc:spChg>
        <pc:spChg chg="add mod">
          <ac:chgData name="Siniša ᵀᴴᴱ ᴼᴿᴵᴳᴵᴻᴬᴸ Wolfenstein" userId="215f646470bc261a" providerId="LiveId" clId="{61C420B5-5330-4C88-A8DC-F000B8AA7C53}" dt="2021-03-26T08:49:41.800" v="1467" actId="20577"/>
          <ac:spMkLst>
            <pc:docMk/>
            <pc:sldMk cId="821422838" sldId="296"/>
            <ac:spMk id="46" creationId="{BB631FC8-51F9-4472-BC7F-00B6A86491EE}"/>
          </ac:spMkLst>
        </pc:spChg>
        <pc:picChg chg="mod">
          <ac:chgData name="Siniša ᵀᴴᴱ ᴼᴿᴵᴳᴵᴻᴬᴸ Wolfenstein" userId="215f646470bc261a" providerId="LiveId" clId="{61C420B5-5330-4C88-A8DC-F000B8AA7C53}" dt="2021-03-26T08:28:15.498" v="779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48:58.562" v="1433" actId="1076"/>
          <ac:picMkLst>
            <pc:docMk/>
            <pc:sldMk cId="821422838" sldId="296"/>
            <ac:picMk id="6" creationId="{D255B4FC-89B0-4357-9C41-9F0792D7E4FD}"/>
          </ac:picMkLst>
        </pc:picChg>
      </pc:sldChg>
      <pc:sldChg chg="delSp modSp add delAnim">
        <pc:chgData name="Siniša ᵀᴴᴱ ᴼᴿᴵᴳᴵᴻᴬᴸ Wolfenstein" userId="215f646470bc261a" providerId="LiveId" clId="{61C420B5-5330-4C88-A8DC-F000B8AA7C53}" dt="2021-03-26T08:37:17.403" v="1084" actId="255"/>
        <pc:sldMkLst>
          <pc:docMk/>
          <pc:sldMk cId="3651266649" sldId="302"/>
        </pc:sldMkLst>
        <pc:spChg chg="mod">
          <ac:chgData name="Siniša ᵀᴴᴱ ᴼᴿᴵᴳᴵᴻᴬᴸ Wolfenstein" userId="215f646470bc261a" providerId="LiveId" clId="{61C420B5-5330-4C88-A8DC-F000B8AA7C53}" dt="2021-03-26T08:35:09.668" v="1008" actId="1076"/>
          <ac:spMkLst>
            <pc:docMk/>
            <pc:sldMk cId="3651266649" sldId="302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61C420B5-5330-4C88-A8DC-F000B8AA7C53}" dt="2021-03-26T08:36:09.863" v="1031" actId="20577"/>
          <ac:spMkLst>
            <pc:docMk/>
            <pc:sldMk cId="3651266649" sldId="302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61C420B5-5330-4C88-A8DC-F000B8AA7C53}" dt="2021-03-26T08:36:18.237" v="1037" actId="20577"/>
          <ac:spMkLst>
            <pc:docMk/>
            <pc:sldMk cId="3651266649" sldId="302"/>
            <ac:spMk id="8" creationId="{2228B2E6-CFF7-4676-87B7-8FD632D2D184}"/>
          </ac:spMkLst>
        </pc:spChg>
        <pc:spChg chg="mod">
          <ac:chgData name="Siniša ᵀᴴᴱ ᴼᴿᴵᴳᴵᴻᴬᴸ Wolfenstein" userId="215f646470bc261a" providerId="LiveId" clId="{61C420B5-5330-4C88-A8DC-F000B8AA7C53}" dt="2021-03-26T08:36:29.327" v="1044" actId="20577"/>
          <ac:spMkLst>
            <pc:docMk/>
            <pc:sldMk cId="3651266649" sldId="302"/>
            <ac:spMk id="9" creationId="{DE9C7F95-D5D5-44AF-994F-977DA6D93ACA}"/>
          </ac:spMkLst>
        </pc:spChg>
        <pc:spChg chg="del">
          <ac:chgData name="Siniša ᵀᴴᴱ ᴼᴿᴵᴳᴵᴻᴬᴸ Wolfenstein" userId="215f646470bc261a" providerId="LiveId" clId="{61C420B5-5330-4C88-A8DC-F000B8AA7C53}" dt="2021-03-26T08:35:39.298" v="1014" actId="478"/>
          <ac:spMkLst>
            <pc:docMk/>
            <pc:sldMk cId="3651266649" sldId="302"/>
            <ac:spMk id="10" creationId="{42962B76-013E-4037-A89B-EDC90DEC5002}"/>
          </ac:spMkLst>
        </pc:spChg>
        <pc:spChg chg="del">
          <ac:chgData name="Siniša ᵀᴴᴱ ᴼᴿᴵᴳᴵᴻᴬᴸ Wolfenstein" userId="215f646470bc261a" providerId="LiveId" clId="{61C420B5-5330-4C88-A8DC-F000B8AA7C53}" dt="2021-03-26T08:35:41.343" v="1015" actId="478"/>
          <ac:spMkLst>
            <pc:docMk/>
            <pc:sldMk cId="3651266649" sldId="302"/>
            <ac:spMk id="11" creationId="{591FFA9B-852A-4B70-B40F-1AEFA8E97741}"/>
          </ac:spMkLst>
        </pc:spChg>
        <pc:spChg chg="mod">
          <ac:chgData name="Siniša ᵀᴴᴱ ᴼᴿᴵᴳᴵᴻᴬᴸ Wolfenstein" userId="215f646470bc261a" providerId="LiveId" clId="{61C420B5-5330-4C88-A8DC-F000B8AA7C53}" dt="2021-03-26T08:36:47.791" v="1061" actId="1038"/>
          <ac:spMkLst>
            <pc:docMk/>
            <pc:sldMk cId="3651266649" sldId="302"/>
            <ac:spMk id="12" creationId="{714E494A-1349-4C22-BE6B-67A52A0450F3}"/>
          </ac:spMkLst>
        </pc:spChg>
        <pc:spChg chg="mod">
          <ac:chgData name="Siniša ᵀᴴᴱ ᴼᴿᴵᴳᴵᴻᴬᴸ Wolfenstein" userId="215f646470bc261a" providerId="LiveId" clId="{61C420B5-5330-4C88-A8DC-F000B8AA7C53}" dt="2021-03-26T08:36:55.060" v="1069" actId="20577"/>
          <ac:spMkLst>
            <pc:docMk/>
            <pc:sldMk cId="3651266649" sldId="302"/>
            <ac:spMk id="13" creationId="{59EB26F8-E218-4284-A4F6-E3D2F09CFB9B}"/>
          </ac:spMkLst>
        </pc:spChg>
        <pc:spChg chg="mod">
          <ac:chgData name="Siniša ᵀᴴᴱ ᴼᴿᴵᴳᴵᴻᴬᴸ Wolfenstein" userId="215f646470bc261a" providerId="LiveId" clId="{61C420B5-5330-4C88-A8DC-F000B8AA7C53}" dt="2021-03-26T08:37:02.117" v="1079" actId="20577"/>
          <ac:spMkLst>
            <pc:docMk/>
            <pc:sldMk cId="3651266649" sldId="302"/>
            <ac:spMk id="14" creationId="{9C1A91B7-D98C-413A-BDA9-39F324523E25}"/>
          </ac:spMkLst>
        </pc:spChg>
        <pc:spChg chg="mod">
          <ac:chgData name="Siniša ᵀᴴᴱ ᴼᴿᴵᴳᴵᴻᴬᴸ Wolfenstein" userId="215f646470bc261a" providerId="LiveId" clId="{61C420B5-5330-4C88-A8DC-F000B8AA7C53}" dt="2021-03-26T08:37:17.403" v="1084" actId="255"/>
          <ac:spMkLst>
            <pc:docMk/>
            <pc:sldMk cId="3651266649" sldId="302"/>
            <ac:spMk id="15" creationId="{B90629F3-02B6-45C4-9520-9C312D1B6C73}"/>
          </ac:spMkLst>
        </pc:spChg>
        <pc:picChg chg="mod">
          <ac:chgData name="Siniša ᵀᴴᴱ ᴼᴿᴵᴳᴵᴻᴬᴸ Wolfenstein" userId="215f646470bc261a" providerId="LiveId" clId="{61C420B5-5330-4C88-A8DC-F000B8AA7C53}" dt="2021-03-26T08:34:48.020" v="971" actId="14826"/>
          <ac:picMkLst>
            <pc:docMk/>
            <pc:sldMk cId="3651266649" sldId="302"/>
            <ac:picMk id="6" creationId="{D255B4FC-89B0-4357-9C41-9F0792D7E4F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19.5.2021.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play/889/200/436" TargetMode="Externa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7; </a:t>
            </a:r>
            <a:b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Which</a:t>
            </a:r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way</a:t>
            </a:r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to </a:t>
            </a:r>
            <a:r>
              <a:rPr lang="hr-HR" sz="4400" b="1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go</a:t>
            </a:r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?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7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6" y="21733"/>
            <a:ext cx="5094903" cy="681453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2759" y="-12524"/>
            <a:ext cx="7069382" cy="2561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1, 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 </a:t>
            </a:r>
            <a:r>
              <a:rPr lang="hr-HR" sz="2000" b="1" dirty="0" err="1"/>
              <a:t>choose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tense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Prisjeti se naučenih glagolskih vremena i zaokruži ispravno.</a:t>
            </a:r>
          </a:p>
          <a:p>
            <a:pPr marL="0" indent="0">
              <a:buNone/>
            </a:pPr>
            <a:br>
              <a:rPr lang="hr-HR" sz="2000" i="1" u="sng" dirty="0"/>
            </a:br>
            <a:br>
              <a:rPr lang="hr-HR" sz="2000" i="1" u="sng" dirty="0"/>
            </a:br>
            <a:endParaRPr lang="hr-HR" sz="2000" i="1" u="sng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60" y="983639"/>
            <a:ext cx="11939395" cy="499876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38491DF7-2705-4CB2-93AD-63BD74F12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75" y="1741120"/>
            <a:ext cx="2452221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CD9A0931-0D03-4D94-8487-3E84493B5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129" y="2073919"/>
            <a:ext cx="2179260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07A50A19-4822-4F0E-8983-593B01335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930" y="2659510"/>
            <a:ext cx="2088966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1C1CAE18-0062-40A3-B53A-3AD108AFD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759" y="3623498"/>
            <a:ext cx="726375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ED9B73B6-3969-459E-8F2C-BCE47EA95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03" y="3900206"/>
            <a:ext cx="1212144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Vidi izvornu sliku">
            <a:extLst>
              <a:ext uri="{FF2B5EF4-FFF2-40B4-BE49-F238E27FC236}">
                <a16:creationId xmlns:a16="http://schemas.microsoft.com/office/drawing/2014/main" id="{3E0C77FD-8A84-4309-90AF-CCAA36E48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407" y="4491200"/>
            <a:ext cx="1297721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3E1912CD-8C3F-46D8-B174-915DF0CBE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036" y="5107246"/>
            <a:ext cx="2435385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948A3A41-A130-4F49-A430-F519F2982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4992" y="1758136"/>
            <a:ext cx="1212144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idi izvornu sliku">
            <a:extLst>
              <a:ext uri="{FF2B5EF4-FFF2-40B4-BE49-F238E27FC236}">
                <a16:creationId xmlns:a16="http://schemas.microsoft.com/office/drawing/2014/main" id="{38FE346C-B47E-49CF-A1AE-F80101121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348" y="2627335"/>
            <a:ext cx="1750764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idi izvornu sliku">
            <a:extLst>
              <a:ext uri="{FF2B5EF4-FFF2-40B4-BE49-F238E27FC236}">
                <a16:creationId xmlns:a16="http://schemas.microsoft.com/office/drawing/2014/main" id="{6C923739-A5BB-4678-8750-FDB342699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203" y="3369503"/>
            <a:ext cx="2186429" cy="77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Vidi izvornu sliku">
            <a:extLst>
              <a:ext uri="{FF2B5EF4-FFF2-40B4-BE49-F238E27FC236}">
                <a16:creationId xmlns:a16="http://schemas.microsoft.com/office/drawing/2014/main" id="{6CC6FF6A-F51F-4734-B0A7-350F3C1E5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724" y="4961250"/>
            <a:ext cx="2811815" cy="67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Vidi izvornu sliku">
            <a:extLst>
              <a:ext uri="{FF2B5EF4-FFF2-40B4-BE49-F238E27FC236}">
                <a16:creationId xmlns:a16="http://schemas.microsoft.com/office/drawing/2014/main" id="{B3215444-134C-4982-894E-40CDC3ADA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761" y="4453622"/>
            <a:ext cx="1471797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id="{BE1765BF-E595-4DE5-821E-B74BEC7A31EB}"/>
              </a:ext>
            </a:extLst>
          </p:cNvPr>
          <p:cNvSpPr txBox="1">
            <a:spLocks/>
          </p:cNvSpPr>
          <p:nvPr/>
        </p:nvSpPr>
        <p:spPr>
          <a:xfrm>
            <a:off x="5100362" y="6228632"/>
            <a:ext cx="6652177" cy="3695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Uvježbati naučeno možeš i na sljedećoj poveznici:</a:t>
            </a:r>
            <a:br>
              <a:rPr lang="hr-HR" sz="2000" i="1" dirty="0"/>
            </a:br>
            <a:r>
              <a:rPr lang="hr-HR" sz="2000" i="1" dirty="0">
                <a:hlinkClick r:id="rId5"/>
              </a:rPr>
              <a:t>https://wordwall.net/play/889/200/436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821422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" y="26591"/>
            <a:ext cx="5095905" cy="681587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84092" y="776614"/>
            <a:ext cx="6652177" cy="982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Present perfect or past simple?</a:t>
            </a:r>
            <a:r>
              <a:rPr lang="hr-HR" sz="2000" b="1" dirty="0"/>
              <a:t> </a:t>
            </a:r>
            <a:r>
              <a:rPr lang="hr-HR" sz="2000" i="1" dirty="0"/>
              <a:t>Hoćeš li glagole napisati u </a:t>
            </a:r>
            <a:r>
              <a:rPr lang="hr-HR" sz="2000" i="1" dirty="0" err="1"/>
              <a:t>Present</a:t>
            </a:r>
            <a:r>
              <a:rPr lang="hr-HR" sz="2000" i="1" dirty="0"/>
              <a:t> Perfectu ili past </a:t>
            </a:r>
            <a:r>
              <a:rPr lang="hr-HR" sz="2000" i="1" dirty="0" err="1"/>
              <a:t>Simple</a:t>
            </a:r>
            <a:r>
              <a:rPr lang="hr-HR" sz="2000" i="1" dirty="0"/>
              <a:t> obliku?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77" y="1473192"/>
            <a:ext cx="11606242" cy="493083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01C6BF2E-CB0A-4D03-8C0C-EE309A43E2DA}"/>
              </a:ext>
            </a:extLst>
          </p:cNvPr>
          <p:cNvSpPr txBox="1">
            <a:spLocks/>
          </p:cNvSpPr>
          <p:nvPr/>
        </p:nvSpPr>
        <p:spPr>
          <a:xfrm>
            <a:off x="663880" y="3714435"/>
            <a:ext cx="1123046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i="1" dirty="0">
                <a:solidFill>
                  <a:srgbClr val="FF0000"/>
                </a:solidFill>
              </a:rPr>
              <a:t>I was going to the library when I met Julie.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609F3C44-02C9-41C9-B208-99F05CF5F20D}"/>
              </a:ext>
            </a:extLst>
          </p:cNvPr>
          <p:cNvSpPr txBox="1">
            <a:spLocks/>
          </p:cNvSpPr>
          <p:nvPr/>
        </p:nvSpPr>
        <p:spPr>
          <a:xfrm>
            <a:off x="663880" y="4847583"/>
            <a:ext cx="1123046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i="1" dirty="0">
                <a:solidFill>
                  <a:srgbClr val="FF0000"/>
                </a:solidFill>
              </a:rPr>
              <a:t>While Tom was sleeping, his brother was watching a movie.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B01B29D0-CCA9-4BCB-974A-19E40ECDD288}"/>
              </a:ext>
            </a:extLst>
          </p:cNvPr>
          <p:cNvSpPr txBox="1">
            <a:spLocks/>
          </p:cNvSpPr>
          <p:nvPr/>
        </p:nvSpPr>
        <p:spPr>
          <a:xfrm>
            <a:off x="663880" y="5960193"/>
            <a:ext cx="1123046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i="1" dirty="0">
                <a:solidFill>
                  <a:srgbClr val="FF0000"/>
                </a:solidFill>
              </a:rPr>
              <a:t>While teacher was explaining, some kids were talking.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 build="p"/>
      <p:bldP spid="17" grpId="0" build="p"/>
      <p:bldP spid="1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" y="26591"/>
            <a:ext cx="5095905" cy="681587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84092" y="1227551"/>
            <a:ext cx="6652177" cy="78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Change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adjectives</a:t>
            </a:r>
            <a:r>
              <a:rPr lang="hr-HR" sz="2000" b="1" dirty="0"/>
              <a:t> </a:t>
            </a:r>
            <a:r>
              <a:rPr lang="hr-HR" sz="2000" b="1" dirty="0" err="1"/>
              <a:t>into</a:t>
            </a:r>
            <a:r>
              <a:rPr lang="hr-HR" sz="2000" b="1" dirty="0"/>
              <a:t> </a:t>
            </a:r>
            <a:r>
              <a:rPr lang="hr-HR" sz="2000" b="1" dirty="0" err="1"/>
              <a:t>adverbs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hr-HR" sz="2000" b="1" dirty="0"/>
              <a:t>. </a:t>
            </a:r>
            <a:r>
              <a:rPr lang="hr-HR" sz="2000" i="1" dirty="0"/>
              <a:t>Pridjeve pretvori u priloge, a potom njima nadopuni tekst.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511" y="1941534"/>
            <a:ext cx="9984693" cy="441760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3E8F01C9-5EE8-49E0-82E6-2549EB9E25BA}"/>
              </a:ext>
            </a:extLst>
          </p:cNvPr>
          <p:cNvSpPr txBox="1">
            <a:spLocks/>
          </p:cNvSpPr>
          <p:nvPr/>
        </p:nvSpPr>
        <p:spPr>
          <a:xfrm>
            <a:off x="3557393" y="2399202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carefully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22A5F369-7914-47D7-B8FE-477A85BF038D}"/>
              </a:ext>
            </a:extLst>
          </p:cNvPr>
          <p:cNvSpPr txBox="1">
            <a:spLocks/>
          </p:cNvSpPr>
          <p:nvPr/>
        </p:nvSpPr>
        <p:spPr>
          <a:xfrm>
            <a:off x="3323503" y="2869396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quickly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33" name="Rezervirano mjesto sadržaja 2">
            <a:extLst>
              <a:ext uri="{FF2B5EF4-FFF2-40B4-BE49-F238E27FC236}">
                <a16:creationId xmlns:a16="http://schemas.microsoft.com/office/drawing/2014/main" id="{D6461F4F-0218-442F-9B77-B2929FFBEDCA}"/>
              </a:ext>
            </a:extLst>
          </p:cNvPr>
          <p:cNvSpPr txBox="1">
            <a:spLocks/>
          </p:cNvSpPr>
          <p:nvPr/>
        </p:nvSpPr>
        <p:spPr>
          <a:xfrm>
            <a:off x="3557393" y="3352229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terribly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34" name="Rezervirano mjesto sadržaja 2">
            <a:extLst>
              <a:ext uri="{FF2B5EF4-FFF2-40B4-BE49-F238E27FC236}">
                <a16:creationId xmlns:a16="http://schemas.microsoft.com/office/drawing/2014/main" id="{1A930EBD-B70B-4565-8A4D-F1DEB7C9CB64}"/>
              </a:ext>
            </a:extLst>
          </p:cNvPr>
          <p:cNvSpPr txBox="1">
            <a:spLocks/>
          </p:cNvSpPr>
          <p:nvPr/>
        </p:nvSpPr>
        <p:spPr>
          <a:xfrm>
            <a:off x="9064114" y="2410181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perfectly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35" name="Rezervirano mjesto sadržaja 2">
            <a:extLst>
              <a:ext uri="{FF2B5EF4-FFF2-40B4-BE49-F238E27FC236}">
                <a16:creationId xmlns:a16="http://schemas.microsoft.com/office/drawing/2014/main" id="{CFC84D56-6D49-4E36-9017-AECBDDF1FF70}"/>
              </a:ext>
            </a:extLst>
          </p:cNvPr>
          <p:cNvSpPr txBox="1">
            <a:spLocks/>
          </p:cNvSpPr>
          <p:nvPr/>
        </p:nvSpPr>
        <p:spPr>
          <a:xfrm>
            <a:off x="8775802" y="2876126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well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36" name="Rezervirano mjesto sadržaja 2">
            <a:extLst>
              <a:ext uri="{FF2B5EF4-FFF2-40B4-BE49-F238E27FC236}">
                <a16:creationId xmlns:a16="http://schemas.microsoft.com/office/drawing/2014/main" id="{F47ACD0F-C5FE-476B-B1B1-4A7032E28CC4}"/>
              </a:ext>
            </a:extLst>
          </p:cNvPr>
          <p:cNvSpPr txBox="1">
            <a:spLocks/>
          </p:cNvSpPr>
          <p:nvPr/>
        </p:nvSpPr>
        <p:spPr>
          <a:xfrm>
            <a:off x="8725698" y="3339703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easily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37" name="Rezervirano mjesto sadržaja 2">
            <a:extLst>
              <a:ext uri="{FF2B5EF4-FFF2-40B4-BE49-F238E27FC236}">
                <a16:creationId xmlns:a16="http://schemas.microsoft.com/office/drawing/2014/main" id="{FE176C52-5EB2-4EFA-87F0-30BF414F1D12}"/>
              </a:ext>
            </a:extLst>
          </p:cNvPr>
          <p:cNvSpPr txBox="1">
            <a:spLocks/>
          </p:cNvSpPr>
          <p:nvPr/>
        </p:nvSpPr>
        <p:spPr>
          <a:xfrm>
            <a:off x="4963167" y="3866869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carefully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38" name="Rezervirano mjesto sadržaja 2">
            <a:extLst>
              <a:ext uri="{FF2B5EF4-FFF2-40B4-BE49-F238E27FC236}">
                <a16:creationId xmlns:a16="http://schemas.microsoft.com/office/drawing/2014/main" id="{137F8B31-0A4C-426A-B96D-359B213D3DF9}"/>
              </a:ext>
            </a:extLst>
          </p:cNvPr>
          <p:cNvSpPr txBox="1">
            <a:spLocks/>
          </p:cNvSpPr>
          <p:nvPr/>
        </p:nvSpPr>
        <p:spPr>
          <a:xfrm>
            <a:off x="7043107" y="4245245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well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39" name="Rezervirano mjesto sadržaja 2">
            <a:extLst>
              <a:ext uri="{FF2B5EF4-FFF2-40B4-BE49-F238E27FC236}">
                <a16:creationId xmlns:a16="http://schemas.microsoft.com/office/drawing/2014/main" id="{319EC659-8E97-4B21-A317-E1D3D565F9D3}"/>
              </a:ext>
            </a:extLst>
          </p:cNvPr>
          <p:cNvSpPr txBox="1">
            <a:spLocks/>
          </p:cNvSpPr>
          <p:nvPr/>
        </p:nvSpPr>
        <p:spPr>
          <a:xfrm>
            <a:off x="4006370" y="4630735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terribly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40" name="Rezervirano mjesto sadržaja 2">
            <a:extLst>
              <a:ext uri="{FF2B5EF4-FFF2-40B4-BE49-F238E27FC236}">
                <a16:creationId xmlns:a16="http://schemas.microsoft.com/office/drawing/2014/main" id="{A89D5378-7E04-459A-996A-27C693F44FCB}"/>
              </a:ext>
            </a:extLst>
          </p:cNvPr>
          <p:cNvSpPr txBox="1">
            <a:spLocks/>
          </p:cNvSpPr>
          <p:nvPr/>
        </p:nvSpPr>
        <p:spPr>
          <a:xfrm>
            <a:off x="5751536" y="5085310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easily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41" name="Rezervirano mjesto sadržaja 2">
            <a:extLst>
              <a:ext uri="{FF2B5EF4-FFF2-40B4-BE49-F238E27FC236}">
                <a16:creationId xmlns:a16="http://schemas.microsoft.com/office/drawing/2014/main" id="{EBC58EEC-75BC-4383-8F08-56259DA8603C}"/>
              </a:ext>
            </a:extLst>
          </p:cNvPr>
          <p:cNvSpPr txBox="1">
            <a:spLocks/>
          </p:cNvSpPr>
          <p:nvPr/>
        </p:nvSpPr>
        <p:spPr>
          <a:xfrm>
            <a:off x="5191601" y="5528431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quickly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42" name="Rezervirano mjesto sadržaja 2">
            <a:extLst>
              <a:ext uri="{FF2B5EF4-FFF2-40B4-BE49-F238E27FC236}">
                <a16:creationId xmlns:a16="http://schemas.microsoft.com/office/drawing/2014/main" id="{F3BEEA82-A9F4-43A7-B4C1-ADCE1F94493B}"/>
              </a:ext>
            </a:extLst>
          </p:cNvPr>
          <p:cNvSpPr txBox="1">
            <a:spLocks/>
          </p:cNvSpPr>
          <p:nvPr/>
        </p:nvSpPr>
        <p:spPr>
          <a:xfrm>
            <a:off x="9184677" y="6001068"/>
            <a:ext cx="2016690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perfectly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60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" grpId="0" build="p"/>
      <p:bldP spid="20" grpId="0" build="p"/>
      <p:bldP spid="33" grpId="0" build="p"/>
      <p:bldP spid="34" grpId="0" build="p"/>
      <p:bldP spid="35" grpId="0" build="p"/>
      <p:bldP spid="36" grpId="0" build="p"/>
      <p:bldP spid="37" grpId="0" build="p"/>
      <p:bldP spid="38" grpId="0" build="p"/>
      <p:bldP spid="39" grpId="0" build="p"/>
      <p:bldP spid="40" grpId="0" build="p"/>
      <p:bldP spid="41" grpId="0" build="p"/>
      <p:bldP spid="4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0683" y="164465"/>
            <a:ext cx="6142154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121.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0" y="7776"/>
            <a:ext cx="5112789" cy="6835752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50683" y="1079393"/>
            <a:ext cx="6674045" cy="2515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Prouči savjete kako i tijekom ljeta možeš poboljšati svoje znanje engleskog jezika!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416" y="1904357"/>
            <a:ext cx="10382251" cy="389150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270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6" y="3833988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121.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" y="0"/>
            <a:ext cx="5113400" cy="6836568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120336" y="288099"/>
            <a:ext cx="7071664" cy="5349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sedme i posljednje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3,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Upravo stoga ponovit ćemo vokabular vezan uz putovanja općenito, vrste smještaja i razne sadržaje u njima, zgrade i znamenitosti, jeftina putovanja, pisanje o putovanjima, knjige i razne idiomatske fraze, zatim gramatičke sadržaje vezane uz tvorbu i uporabu past </a:t>
            </a:r>
            <a:r>
              <a:rPr lang="hr-HR" sz="2000" i="1" dirty="0" err="1"/>
              <a:t>continuousa</a:t>
            </a:r>
            <a:r>
              <a:rPr lang="hr-HR" sz="2000" i="1" dirty="0"/>
              <a:t> u rečenicama koje opisuju istovremenost nekog događaja u prošlosti, razlikovanje uporabe glagolskih vremena future </a:t>
            </a:r>
            <a:r>
              <a:rPr lang="hr-HR" sz="2000" i="1" dirty="0" err="1"/>
              <a:t>simple</a:t>
            </a:r>
            <a:r>
              <a:rPr lang="hr-HR" sz="2000" i="1" dirty="0"/>
              <a:t> i </a:t>
            </a:r>
            <a:r>
              <a:rPr lang="hr-HR" sz="2000" i="1" dirty="0" err="1"/>
              <a:t>going</a:t>
            </a:r>
            <a:r>
              <a:rPr lang="hr-HR" sz="2000" i="1" dirty="0"/>
              <a:t> to future za izražavanje planova obećanja i želja, te razlikovanje prijedloga i pridjeva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6" y="4697260"/>
            <a:ext cx="7071664" cy="309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121. stranici i pokušaj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5676" y="0"/>
            <a:ext cx="6019800" cy="734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Možeš li…?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" y="14459"/>
            <a:ext cx="5107802" cy="6829084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45677" y="4371584"/>
            <a:ext cx="7046324" cy="2966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govoriti o različitim vrstama smještaja?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opisati iskustvo iz prošlosti?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izraziti planove, namjere i obećanja?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pročitati i razumjeti jednostavan tekst o građevinama?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govoriti o jeftinom putovanju?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pisati o putovanju?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razumjeti jednostavan </a:t>
            </a:r>
            <a:r>
              <a:rPr lang="hr-HR" sz="2000" b="1" dirty="0" err="1"/>
              <a:t>blurb</a:t>
            </a:r>
            <a:r>
              <a:rPr lang="hr-HR" sz="2000" i="1" dirty="0"/>
              <a:t> na engleskom jeziku?</a:t>
            </a:r>
          </a:p>
          <a:p>
            <a:pPr>
              <a:buFontTx/>
              <a:buChar char="-"/>
            </a:pPr>
            <a:endParaRPr lang="hr-HR" sz="2000" i="1" dirty="0"/>
          </a:p>
          <a:p>
            <a:pPr>
              <a:buFontTx/>
              <a:buChar char="-"/>
            </a:pP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016" y="727877"/>
            <a:ext cx="9482734" cy="355602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330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9939" y="225263"/>
            <a:ext cx="7071664" cy="529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Can you pronounce these words? Can you use them in context?</a:t>
            </a:r>
            <a:br>
              <a:rPr lang="hr-HR" sz="2000" b="1" dirty="0"/>
            </a:br>
            <a:r>
              <a:rPr lang="hr-HR" sz="2000" i="1" dirty="0"/>
              <a:t>Možeš li izgovoriti ove riječi i koristiti ih u rečenici.</a:t>
            </a:r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2" y="8769"/>
            <a:ext cx="5110841" cy="6834761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939" y="959117"/>
            <a:ext cx="6892024" cy="90883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820CD79-3468-45FB-AA9D-F0177DDA7B22}"/>
              </a:ext>
            </a:extLst>
          </p:cNvPr>
          <p:cNvSpPr txBox="1">
            <a:spLocks/>
          </p:cNvSpPr>
          <p:nvPr/>
        </p:nvSpPr>
        <p:spPr>
          <a:xfrm>
            <a:off x="5149939" y="3510647"/>
            <a:ext cx="7071664" cy="52944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many</a:t>
            </a:r>
            <a:r>
              <a:rPr lang="hr-HR" sz="2000" b="1" dirty="0"/>
              <a:t> </a:t>
            </a: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name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Koliko ih možeš imenovati?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hr-HR" sz="2000" i="1" dirty="0"/>
              <a:t>vrsta smještaja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hr-HR" sz="2000" i="1" dirty="0"/>
              <a:t>kombinacija priloga s </a:t>
            </a:r>
            <a:br>
              <a:rPr lang="hr-HR" sz="2000" i="1" dirty="0"/>
            </a:br>
            <a:r>
              <a:rPr lang="hr-HR" sz="2000" i="1" dirty="0"/>
              <a:t>drugim riječima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hr-HR" sz="2000" i="1" dirty="0"/>
              <a:t>opcija za jeftinije </a:t>
            </a:r>
            <a:br>
              <a:rPr lang="hr-HR" sz="2000" i="1" dirty="0"/>
            </a:br>
            <a:r>
              <a:rPr lang="hr-HR" sz="2000" i="1" dirty="0"/>
              <a:t>putovanje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hr-HR" sz="2000" i="1" dirty="0"/>
              <a:t>sinonima za riječi: </a:t>
            </a:r>
            <a:r>
              <a:rPr lang="hr-HR" sz="2000" b="1" dirty="0" err="1"/>
              <a:t>nice</a:t>
            </a:r>
            <a:r>
              <a:rPr lang="hr-HR" sz="2000" i="1" dirty="0"/>
              <a:t>, </a:t>
            </a:r>
            <a:r>
              <a:rPr lang="hr-HR" sz="2000" b="1" dirty="0" err="1"/>
              <a:t>great</a:t>
            </a:r>
            <a:r>
              <a:rPr lang="hr-HR" sz="2000" i="1" dirty="0"/>
              <a:t>, </a:t>
            </a:r>
            <a:r>
              <a:rPr lang="hr-HR" sz="2000" b="1" dirty="0" err="1"/>
              <a:t>cute</a:t>
            </a:r>
            <a:r>
              <a:rPr lang="hr-HR" sz="2000" i="1" dirty="0"/>
              <a:t> i </a:t>
            </a:r>
            <a:r>
              <a:rPr lang="hr-HR" sz="2000" b="1" dirty="0" err="1"/>
              <a:t>beautiful</a:t>
            </a:r>
            <a:endParaRPr lang="hr-HR" sz="2000" b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BE9B2350-381E-4834-8696-09EA5258C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378" y="3305743"/>
            <a:ext cx="3324700" cy="207529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637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1855" y="2018385"/>
            <a:ext cx="4426675" cy="16519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mistakes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bold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copy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notebook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U ovom tekstu su riječi napisane </a:t>
            </a:r>
            <a:r>
              <a:rPr lang="hr-HR" sz="2000" b="1" i="1" dirty="0" err="1"/>
              <a:t>boldanim</a:t>
            </a:r>
            <a:r>
              <a:rPr lang="hr-HR" sz="2000" i="1" dirty="0"/>
              <a:t> slovima pogrešne. Ispravi pogrješke, i tekst ispravno prepiši u svoju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5" y="14464"/>
            <a:ext cx="5110313" cy="6832441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5" y="5195762"/>
            <a:ext cx="6965169" cy="2064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dirty="0" err="1"/>
              <a:t>Last</a:t>
            </a:r>
            <a:r>
              <a:rPr lang="hr-HR" sz="2000" dirty="0"/>
              <a:t> </a:t>
            </a:r>
            <a:r>
              <a:rPr lang="hr-HR" sz="2000" dirty="0" err="1"/>
              <a:t>summer</a:t>
            </a:r>
            <a:r>
              <a:rPr lang="hr-HR" sz="2000" dirty="0"/>
              <a:t>, as I </a:t>
            </a:r>
            <a:r>
              <a:rPr lang="hr-HR" sz="2000" b="1" u="sng" dirty="0" err="1"/>
              <a:t>was</a:t>
            </a:r>
            <a:r>
              <a:rPr lang="hr-HR" sz="2000" b="1" u="sng" dirty="0"/>
              <a:t> </a:t>
            </a:r>
            <a:r>
              <a:rPr lang="hr-HR" sz="2000" b="1" u="sng" dirty="0" err="1"/>
              <a:t>going</a:t>
            </a:r>
            <a:r>
              <a:rPr lang="hr-HR" sz="2000" b="1" u="sng" dirty="0"/>
              <a:t> </a:t>
            </a:r>
            <a:r>
              <a:rPr lang="hr-HR" sz="2000" dirty="0"/>
              <a:t>to </a:t>
            </a:r>
            <a:r>
              <a:rPr lang="hr-HR" sz="2000" dirty="0" err="1"/>
              <a:t>the</a:t>
            </a:r>
            <a:r>
              <a:rPr lang="hr-HR" sz="2000" dirty="0"/>
              <a:t> </a:t>
            </a:r>
            <a:r>
              <a:rPr lang="hr-HR" sz="2000" dirty="0" err="1"/>
              <a:t>swimming</a:t>
            </a:r>
            <a:r>
              <a:rPr lang="hr-HR" sz="2000" dirty="0"/>
              <a:t> </a:t>
            </a:r>
            <a:r>
              <a:rPr lang="hr-HR" sz="2000" dirty="0" err="1"/>
              <a:t>pool</a:t>
            </a:r>
            <a:r>
              <a:rPr lang="hr-HR" sz="2000" dirty="0"/>
              <a:t>, I </a:t>
            </a:r>
            <a:r>
              <a:rPr lang="hr-HR" sz="2000" dirty="0" err="1"/>
              <a:t>met</a:t>
            </a:r>
            <a:r>
              <a:rPr lang="hr-HR" sz="2000" dirty="0"/>
              <a:t> </a:t>
            </a:r>
            <a:r>
              <a:rPr lang="hr-HR" sz="2000" dirty="0" err="1"/>
              <a:t>my</a:t>
            </a:r>
            <a:r>
              <a:rPr lang="hr-HR" sz="2000" dirty="0"/>
              <a:t> </a:t>
            </a:r>
            <a:r>
              <a:rPr lang="hr-HR" sz="2000" dirty="0" err="1"/>
              <a:t>friend</a:t>
            </a:r>
            <a:r>
              <a:rPr lang="hr-HR" sz="2000" dirty="0"/>
              <a:t> </a:t>
            </a:r>
            <a:r>
              <a:rPr lang="hr-HR" sz="2000" dirty="0" err="1"/>
              <a:t>Dennis</a:t>
            </a:r>
            <a:r>
              <a:rPr lang="hr-HR" sz="2000" dirty="0"/>
              <a:t>. He </a:t>
            </a:r>
            <a:r>
              <a:rPr lang="hr-HR" sz="2000" dirty="0" err="1"/>
              <a:t>has</a:t>
            </a:r>
            <a:r>
              <a:rPr lang="hr-HR" sz="2000" dirty="0"/>
              <a:t> a </a:t>
            </a:r>
            <a:r>
              <a:rPr lang="hr-HR" sz="2000" dirty="0" err="1"/>
              <a:t>book</a:t>
            </a:r>
            <a:r>
              <a:rPr lang="hr-HR" sz="2000" dirty="0"/>
              <a:t> </a:t>
            </a:r>
            <a:r>
              <a:rPr lang="hr-HR" sz="2000" dirty="0" err="1"/>
              <a:t>in</a:t>
            </a:r>
            <a:r>
              <a:rPr lang="hr-HR" sz="2000" dirty="0"/>
              <a:t> </a:t>
            </a:r>
            <a:r>
              <a:rPr lang="hr-HR" sz="2000" dirty="0" err="1"/>
              <a:t>his</a:t>
            </a:r>
            <a:r>
              <a:rPr lang="hr-HR" sz="2000" dirty="0"/>
              <a:t> </a:t>
            </a:r>
            <a:r>
              <a:rPr lang="hr-HR" sz="2000" dirty="0" err="1"/>
              <a:t>hand</a:t>
            </a:r>
            <a:r>
              <a:rPr lang="hr-HR" sz="2000" dirty="0"/>
              <a:t>. </a:t>
            </a:r>
            <a:r>
              <a:rPr lang="hr-HR" sz="2000" dirty="0" err="1"/>
              <a:t>The</a:t>
            </a:r>
            <a:r>
              <a:rPr lang="hr-HR" sz="2000" dirty="0"/>
              <a:t> </a:t>
            </a:r>
            <a:r>
              <a:rPr lang="hr-HR" sz="2000" b="1" u="sng" dirty="0" err="1"/>
              <a:t>blurb</a:t>
            </a:r>
            <a:r>
              <a:rPr lang="en-US" sz="2000" b="1" u="sng" dirty="0"/>
              <a:t> </a:t>
            </a:r>
            <a:r>
              <a:rPr lang="hr-HR" sz="2000" dirty="0"/>
              <a:t>on </a:t>
            </a:r>
            <a:r>
              <a:rPr lang="hr-HR" sz="2000" dirty="0" err="1"/>
              <a:t>its</a:t>
            </a:r>
            <a:r>
              <a:rPr lang="hr-HR" sz="2000" dirty="0"/>
              <a:t> </a:t>
            </a:r>
            <a:r>
              <a:rPr lang="hr-HR" sz="2000" dirty="0" err="1"/>
              <a:t>back</a:t>
            </a:r>
            <a:r>
              <a:rPr lang="hr-HR" sz="2000" dirty="0"/>
              <a:t> </a:t>
            </a:r>
            <a:r>
              <a:rPr lang="hr-HR" sz="2000" dirty="0" err="1"/>
              <a:t>cover</a:t>
            </a:r>
            <a:r>
              <a:rPr lang="hr-HR" sz="2000" dirty="0"/>
              <a:t> </a:t>
            </a:r>
            <a:r>
              <a:rPr lang="hr-HR" sz="2000" dirty="0" err="1"/>
              <a:t>said</a:t>
            </a:r>
            <a:r>
              <a:rPr lang="hr-HR" sz="2000" dirty="0"/>
              <a:t>… </a:t>
            </a:r>
            <a:r>
              <a:rPr lang="hr-HR" sz="2000" i="1" dirty="0"/>
              <a:t>- govorimo o radnji u prošlosti koja je trajala i koju je prekinula neka druga radnja, te stoga koristimo Past </a:t>
            </a:r>
            <a:r>
              <a:rPr lang="hr-HR" sz="2000" i="1" dirty="0" err="1"/>
              <a:t>Continuous</a:t>
            </a:r>
            <a:r>
              <a:rPr lang="hr-HR" sz="2000" i="1" dirty="0"/>
              <a:t> a ne Past </a:t>
            </a:r>
            <a:r>
              <a:rPr lang="hr-HR" sz="2000" i="1" dirty="0" err="1"/>
              <a:t>Simple</a:t>
            </a:r>
            <a:r>
              <a:rPr lang="hr-HR" sz="2000" i="1" dirty="0"/>
              <a:t>; riječ </a:t>
            </a:r>
            <a:r>
              <a:rPr lang="hr-HR" sz="2000" b="1" dirty="0" err="1"/>
              <a:t>blurb</a:t>
            </a:r>
            <a:r>
              <a:rPr lang="hr-HR" sz="2000" i="1" dirty="0"/>
              <a:t> je pogrešno napisana!</a:t>
            </a:r>
            <a:endParaRPr lang="en-US" sz="2000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3" y="377475"/>
            <a:ext cx="6965169" cy="471106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31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587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95.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" y="12914"/>
            <a:ext cx="5108089" cy="683217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2160" y="856767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How 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say</a:t>
            </a:r>
            <a:r>
              <a:rPr lang="hr-HR" sz="2000" b="1" dirty="0"/>
              <a:t> </a:t>
            </a:r>
            <a:r>
              <a:rPr lang="hr-HR" sz="2000" b="1" dirty="0" err="1"/>
              <a:t>this</a:t>
            </a:r>
            <a:r>
              <a:rPr lang="hr-HR" sz="2000" b="1" dirty="0"/>
              <a:t>? </a:t>
            </a:r>
            <a:r>
              <a:rPr lang="hr-HR" sz="2000" i="1" dirty="0"/>
              <a:t>Napiši objašnjene izraze.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910" y="1292743"/>
            <a:ext cx="10542385" cy="541113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49998313-A206-4FBF-ADE6-452626A8D4EE}"/>
              </a:ext>
            </a:extLst>
          </p:cNvPr>
          <p:cNvSpPr txBox="1">
            <a:spLocks/>
          </p:cNvSpPr>
          <p:nvPr/>
        </p:nvSpPr>
        <p:spPr>
          <a:xfrm>
            <a:off x="4622766" y="202496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ouble</a:t>
            </a:r>
            <a:r>
              <a:rPr lang="hr-HR" sz="2000" i="1" dirty="0">
                <a:solidFill>
                  <a:srgbClr val="FF0000"/>
                </a:solidFill>
              </a:rPr>
              <a:t>-bed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3A247832-7899-4998-8F3C-86AC66DB3F6F}"/>
              </a:ext>
            </a:extLst>
          </p:cNvPr>
          <p:cNvSpPr txBox="1">
            <a:spLocks/>
          </p:cNvSpPr>
          <p:nvPr/>
        </p:nvSpPr>
        <p:spPr>
          <a:xfrm>
            <a:off x="3113101" y="3687248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partment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E915451B-C7E2-4D6D-A9A7-51D2041E42FD}"/>
              </a:ext>
            </a:extLst>
          </p:cNvPr>
          <p:cNvSpPr txBox="1">
            <a:spLocks/>
          </p:cNvSpPr>
          <p:nvPr/>
        </p:nvSpPr>
        <p:spPr>
          <a:xfrm>
            <a:off x="5048519" y="4955011"/>
            <a:ext cx="1778166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ir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conditioning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10BA0AD-9ACD-45FA-8E08-8776742750E9}"/>
              </a:ext>
            </a:extLst>
          </p:cNvPr>
          <p:cNvSpPr txBox="1">
            <a:spLocks/>
          </p:cNvSpPr>
          <p:nvPr/>
        </p:nvSpPr>
        <p:spPr>
          <a:xfrm>
            <a:off x="5430463" y="5602835"/>
            <a:ext cx="1778165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ssentials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8C9929DA-BB27-4D78-9D75-4A70D348DE3C}"/>
              </a:ext>
            </a:extLst>
          </p:cNvPr>
          <p:cNvSpPr txBox="1">
            <a:spLocks/>
          </p:cNvSpPr>
          <p:nvPr/>
        </p:nvSpPr>
        <p:spPr>
          <a:xfrm>
            <a:off x="7309600" y="2676153"/>
            <a:ext cx="2034815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ccommodation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FC24B69F-A050-45D7-9B6F-CB0625D28B14}"/>
              </a:ext>
            </a:extLst>
          </p:cNvPr>
          <p:cNvSpPr txBox="1">
            <a:spLocks/>
          </p:cNvSpPr>
          <p:nvPr/>
        </p:nvSpPr>
        <p:spPr>
          <a:xfrm>
            <a:off x="9513514" y="4331453"/>
            <a:ext cx="162212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heck-in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ECA6D0F-C3DF-4EC8-A82C-81958C749542}"/>
              </a:ext>
            </a:extLst>
          </p:cNvPr>
          <p:cNvSpPr txBox="1">
            <a:spLocks/>
          </p:cNvSpPr>
          <p:nvPr/>
        </p:nvSpPr>
        <p:spPr>
          <a:xfrm>
            <a:off x="3265549" y="6250978"/>
            <a:ext cx="1268873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wap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1" grpId="0" build="p"/>
      <p:bldP spid="9" grpId="0" build="p"/>
      <p:bldP spid="10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" y="23949"/>
            <a:ext cx="5099854" cy="682115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42691" y="1445597"/>
            <a:ext cx="6973466" cy="896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the text with the missing words above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Nadopuni tekst riječima iz prvog zadatka.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43" y="2180750"/>
            <a:ext cx="11792003" cy="312458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72888712-0183-4A61-912E-2592A7117376}"/>
              </a:ext>
            </a:extLst>
          </p:cNvPr>
          <p:cNvSpPr txBox="1">
            <a:spLocks/>
          </p:cNvSpPr>
          <p:nvPr/>
        </p:nvSpPr>
        <p:spPr>
          <a:xfrm>
            <a:off x="2710461" y="2813451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C47A01B6-E0A3-4949-B27E-C0831027DB05}"/>
              </a:ext>
            </a:extLst>
          </p:cNvPr>
          <p:cNvSpPr txBox="1">
            <a:spLocks/>
          </p:cNvSpPr>
          <p:nvPr/>
        </p:nvSpPr>
        <p:spPr>
          <a:xfrm>
            <a:off x="4581756" y="3192300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BBC87E6C-C1D8-45B4-97CC-FBFB802C571F}"/>
              </a:ext>
            </a:extLst>
          </p:cNvPr>
          <p:cNvSpPr txBox="1">
            <a:spLocks/>
          </p:cNvSpPr>
          <p:nvPr/>
        </p:nvSpPr>
        <p:spPr>
          <a:xfrm>
            <a:off x="3155550" y="3595688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DBE0434C-11F2-43EE-B5AE-02F82EE91147}"/>
              </a:ext>
            </a:extLst>
          </p:cNvPr>
          <p:cNvSpPr txBox="1">
            <a:spLocks/>
          </p:cNvSpPr>
          <p:nvPr/>
        </p:nvSpPr>
        <p:spPr>
          <a:xfrm>
            <a:off x="921748" y="4756775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ACA1BB07-2295-4701-B282-F157E97BDC5F}"/>
              </a:ext>
            </a:extLst>
          </p:cNvPr>
          <p:cNvSpPr txBox="1">
            <a:spLocks/>
          </p:cNvSpPr>
          <p:nvPr/>
        </p:nvSpPr>
        <p:spPr>
          <a:xfrm>
            <a:off x="10084675" y="2813451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8551077F-D273-4A23-BAFA-AFBC26596082}"/>
              </a:ext>
            </a:extLst>
          </p:cNvPr>
          <p:cNvSpPr txBox="1">
            <a:spLocks/>
          </p:cNvSpPr>
          <p:nvPr/>
        </p:nvSpPr>
        <p:spPr>
          <a:xfrm>
            <a:off x="10084675" y="3192300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55310CEA-F836-45CF-AA82-E3D6CD10AF8C}"/>
              </a:ext>
            </a:extLst>
          </p:cNvPr>
          <p:cNvSpPr txBox="1">
            <a:spLocks/>
          </p:cNvSpPr>
          <p:nvPr/>
        </p:nvSpPr>
        <p:spPr>
          <a:xfrm>
            <a:off x="10786910" y="3994708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4293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p"/>
      <p:bldP spid="12" grpId="0" build="p"/>
      <p:bldP spid="13" grpId="0" build="p"/>
      <p:bldP spid="14" grpId="0" build="p"/>
      <p:bldP spid="15" grpId="0" build="p"/>
      <p:bldP spid="10" grpId="0" build="p"/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" y="23949"/>
            <a:ext cx="5099854" cy="682115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91801" y="1266713"/>
            <a:ext cx="6973466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text and choose the right words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tekst i izaberi ispravnu riječ.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41" y="2001884"/>
            <a:ext cx="11707556" cy="327157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5CA955A9-91C0-46AA-A563-7A51AB826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357" y="2417524"/>
            <a:ext cx="1212144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Vidi izvornu sliku">
            <a:extLst>
              <a:ext uri="{FF2B5EF4-FFF2-40B4-BE49-F238E27FC236}">
                <a16:creationId xmlns:a16="http://schemas.microsoft.com/office/drawing/2014/main" id="{DFAC038A-9912-43AE-8A1F-047ACF7E9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41" y="2742272"/>
            <a:ext cx="1212144" cy="67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8A05A2FA-8140-4017-923D-7EEF58FBC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2" y="3568782"/>
            <a:ext cx="1212144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3BD2DEC5-36A4-4135-8026-57124EA88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619" y="4720041"/>
            <a:ext cx="1639175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idi izvornu sliku">
            <a:extLst>
              <a:ext uri="{FF2B5EF4-FFF2-40B4-BE49-F238E27FC236}">
                <a16:creationId xmlns:a16="http://schemas.microsoft.com/office/drawing/2014/main" id="{DDAAC287-76B2-4C13-96E4-8FD57BA15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142" y="3974574"/>
            <a:ext cx="767726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idi izvornu sliku">
            <a:extLst>
              <a:ext uri="{FF2B5EF4-FFF2-40B4-BE49-F238E27FC236}">
                <a16:creationId xmlns:a16="http://schemas.microsoft.com/office/drawing/2014/main" id="{832B72D5-8DF0-4E58-A5A4-152CF1F6B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985" y="4347307"/>
            <a:ext cx="767726" cy="5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26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" y="23949"/>
            <a:ext cx="5099854" cy="682115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91801" y="1266713"/>
            <a:ext cx="6973466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Match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synonyms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Spoji sinonime / istoznačnice.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801" y="2014411"/>
            <a:ext cx="4768532" cy="282917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171715D-AB50-4D4A-8185-B0CB9058977D}"/>
              </a:ext>
            </a:extLst>
          </p:cNvPr>
          <p:cNvSpPr txBox="1">
            <a:spLocks/>
          </p:cNvSpPr>
          <p:nvPr/>
        </p:nvSpPr>
        <p:spPr>
          <a:xfrm>
            <a:off x="7664920" y="3651775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6C918E1F-E8C9-4CF1-80C2-7CD2F1B91A54}"/>
              </a:ext>
            </a:extLst>
          </p:cNvPr>
          <p:cNvSpPr txBox="1">
            <a:spLocks/>
          </p:cNvSpPr>
          <p:nvPr/>
        </p:nvSpPr>
        <p:spPr>
          <a:xfrm>
            <a:off x="7664920" y="2930548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94DD530A-8B2E-48D1-90B3-A44D2F6F969D}"/>
              </a:ext>
            </a:extLst>
          </p:cNvPr>
          <p:cNvSpPr txBox="1">
            <a:spLocks/>
          </p:cNvSpPr>
          <p:nvPr/>
        </p:nvSpPr>
        <p:spPr>
          <a:xfrm>
            <a:off x="7664920" y="3291162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704C309C-389F-4CC0-A7EC-4A4099FB2801}"/>
              </a:ext>
            </a:extLst>
          </p:cNvPr>
          <p:cNvSpPr txBox="1">
            <a:spLocks/>
          </p:cNvSpPr>
          <p:nvPr/>
        </p:nvSpPr>
        <p:spPr>
          <a:xfrm>
            <a:off x="7664920" y="398870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9D985FFB-EE17-4311-B8D1-1F695741A6E7}"/>
              </a:ext>
            </a:extLst>
          </p:cNvPr>
          <p:cNvSpPr txBox="1">
            <a:spLocks/>
          </p:cNvSpPr>
          <p:nvPr/>
        </p:nvSpPr>
        <p:spPr>
          <a:xfrm>
            <a:off x="7664920" y="4349317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8C99678B-3BD2-4721-9C16-D6A94E47485C}"/>
              </a:ext>
            </a:extLst>
          </p:cNvPr>
          <p:cNvSpPr txBox="1">
            <a:spLocks/>
          </p:cNvSpPr>
          <p:nvPr/>
        </p:nvSpPr>
        <p:spPr>
          <a:xfrm>
            <a:off x="7664920" y="260128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4292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p"/>
      <p:bldP spid="15" grpId="0" build="p"/>
      <p:bldP spid="16" grpId="0" build="p"/>
      <p:bldP spid="17" grpId="0" build="p"/>
      <p:bldP spid="18" grpId="0" build="p"/>
      <p:bldP spid="19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2417</TotalTime>
  <Words>489</Words>
  <Application>Microsoft Office PowerPoint</Application>
  <PresentationFormat>Široki zaslon</PresentationFormat>
  <Paragraphs>71</Paragraphs>
  <Slides>13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Tema sustava Office</vt:lpstr>
      <vt:lpstr>UNIT 7;  Which way to go?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248</cp:revision>
  <dcterms:created xsi:type="dcterms:W3CDTF">2020-09-12T11:20:19Z</dcterms:created>
  <dcterms:modified xsi:type="dcterms:W3CDTF">2021-05-19T10:32:49Z</dcterms:modified>
</cp:coreProperties>
</file>